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17"/>
  </p:notesMasterIdLst>
  <p:handoutMasterIdLst>
    <p:handoutMasterId r:id="rId18"/>
  </p:handoutMasterIdLst>
  <p:sldIdLst>
    <p:sldId id="256" r:id="rId2"/>
    <p:sldId id="296" r:id="rId3"/>
    <p:sldId id="292" r:id="rId4"/>
    <p:sldId id="295" r:id="rId5"/>
    <p:sldId id="293" r:id="rId6"/>
    <p:sldId id="294" r:id="rId7"/>
    <p:sldId id="257" r:id="rId8"/>
    <p:sldId id="261" r:id="rId9"/>
    <p:sldId id="264" r:id="rId10"/>
    <p:sldId id="285" r:id="rId11"/>
    <p:sldId id="284" r:id="rId12"/>
    <p:sldId id="286" r:id="rId13"/>
    <p:sldId id="288" r:id="rId14"/>
    <p:sldId id="290" r:id="rId15"/>
    <p:sldId id="265" r:id="rId16"/>
  </p:sldIdLst>
  <p:sldSz cx="9144000" cy="6858000" type="screen4x3"/>
  <p:notesSz cx="6858000" cy="9144000"/>
  <p:defaultTextStyle>
    <a:defPPr>
      <a:defRPr lang="lt-LT"/>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45" autoAdjust="0"/>
  </p:normalViewPr>
  <p:slideViewPr>
    <p:cSldViewPr snapToGrid="0" snapToObjects="1">
      <p:cViewPr varScale="1">
        <p:scale>
          <a:sx n="69" d="100"/>
          <a:sy n="69" d="100"/>
        </p:scale>
        <p:origin x="-14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sto MT" pitchFamily="18" charset="0"/>
                <a:cs typeface="ヒラギノ角ゴ Pro W3" charset="-128"/>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sto MT" pitchFamily="18" charset="0"/>
              </a:defRPr>
            </a:lvl1pPr>
          </a:lstStyle>
          <a:p>
            <a:pPr>
              <a:defRPr/>
            </a:pPr>
            <a:fld id="{4BBAA2E2-8B46-4785-BED7-49AB33A11A81}" type="datetime1">
              <a:rPr lang="en-US"/>
              <a:pPr>
                <a:defRPr/>
              </a:pPr>
              <a:t>9/3/2013</a:t>
            </a:fld>
            <a:endParaRPr lang="en-US"/>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sto MT" pitchFamily="18" charset="0"/>
                <a:cs typeface="ヒラギノ角ゴ Pro W3" charset="-128"/>
              </a:defRPr>
            </a:lvl1pPr>
          </a:lstStyle>
          <a:p>
            <a:pPr>
              <a:defRPr/>
            </a:pPr>
            <a:endParaRPr lang="en-US"/>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sto MT" pitchFamily="18" charset="0"/>
              </a:defRPr>
            </a:lvl1pPr>
          </a:lstStyle>
          <a:p>
            <a:pPr>
              <a:defRPr/>
            </a:pPr>
            <a:fld id="{5B734521-E530-468C-A757-74F258E1E86F}" type="slidenum">
              <a:rPr lang="en-US"/>
              <a:pPr>
                <a:defRPr/>
              </a:pPr>
              <a:t>‹#›</a:t>
            </a:fld>
            <a:endParaRPr lang="en-US"/>
          </a:p>
        </p:txBody>
      </p:sp>
    </p:spTree>
    <p:extLst>
      <p:ext uri="{BB962C8B-B14F-4D97-AF65-F5344CB8AC3E}">
        <p14:creationId xmlns:p14="http://schemas.microsoft.com/office/powerpoint/2010/main" val="139133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lt-LT"/>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140AA083-20A6-4A8F-B66B-534B7E5BCF5A}" type="datetime1">
              <a:rPr lang="lt-LT"/>
              <a:pPr>
                <a:defRPr/>
              </a:pPr>
              <a:t>2013.09.03</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t-LT"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A4C88730-E160-4138-A468-E08F8E6FE6C9}" type="slidenum">
              <a:rPr lang="lt-LT"/>
              <a:pPr>
                <a:defRPr/>
              </a:pPr>
              <a:t>‹#›</a:t>
            </a:fld>
            <a:endParaRPr lang="lt-LT"/>
          </a:p>
        </p:txBody>
      </p:sp>
    </p:spTree>
    <p:extLst>
      <p:ext uri="{BB962C8B-B14F-4D97-AF65-F5344CB8AC3E}">
        <p14:creationId xmlns:p14="http://schemas.microsoft.com/office/powerpoint/2010/main" val="27472497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We are participating in today’s conference because we believe our new regional program will not only be in line with the OSCE’s goals for the development of sustainable energy and transport projects, but offers a strong starting point for a new regional effort overseen by the OSCE or another regional organization seeking improved transport and energy solutions for the region.  We believe the key to meeting this conference’s economic and environmental goals for regional transport are NOT sustainable without a significant enhancement in the degree of integration between East and West transport corridors.  We think that rail corridors represent the best environmental choice for inland transport and represent a greatly overlooked opportunity for creating intelligent and integrated transport links between Europe and Eurasia.</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8175C5C1-A1C4-49CF-AB1F-4E14CE249268}" type="slidenum">
              <a:rPr lang="en-US">
                <a:latin typeface="Arial Black" pitchFamily="34" charset="0"/>
                <a:ea typeface="ＭＳ Ｐゴシック" pitchFamily="34" charset="-128"/>
              </a:rPr>
              <a:pPr/>
              <a:t>2</a:t>
            </a:fld>
            <a:endParaRPr lang="en-US">
              <a:latin typeface="Arial Black"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33670FD5-6D89-4DD2-943D-623F8618AC5D}" type="slidenum">
              <a:rPr lang="en-GB">
                <a:latin typeface="Calibri" pitchFamily="34" charset="0"/>
              </a:rPr>
              <a:pPr eaLnBrk="1" hangingPunct="1"/>
              <a:t>14</a:t>
            </a:fld>
            <a:endParaRPr lang="en-GB">
              <a:latin typeface="Calibri"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Briefly introduce our joint US and Lithuanian advisory team and our current project which will be holding its ceremonial kick-off in less than a month. The project is based on the existing Viking Rail Line between the Black Sea and the Baltic Sea.  The problem the rail line faced was quite simple [over]</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5C463B67-3B7E-47C0-91C2-5CB080B37DDA}" type="slidenum">
              <a:rPr lang="en-US">
                <a:latin typeface="Arial Black" pitchFamily="34" charset="0"/>
                <a:ea typeface="ＭＳ Ｐゴシック" pitchFamily="34" charset="-128"/>
              </a:rPr>
              <a:pPr/>
              <a:t>3</a:t>
            </a:fld>
            <a:endParaRPr lang="en-US">
              <a:latin typeface="Arial Black"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In addition, Russia (Office of Kaliningrad Governor ) and Turkey have participated in committee meetings and would form a second phase of the expedited rail pilot. </a:t>
            </a:r>
          </a:p>
          <a:p>
            <a:endParaRPr lang="en-US" smtClean="0">
              <a:latin typeface="Arial" charset="0"/>
            </a:endParaRPr>
          </a:p>
          <a:p>
            <a:endParaRPr lang="en-US" smtClean="0">
              <a:latin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F7B2D17C-84D2-4001-8FFC-3CE0B1D45A90}" type="slidenum">
              <a:rPr lang="en-US">
                <a:latin typeface="Arial Black" pitchFamily="34" charset="0"/>
                <a:ea typeface="ＭＳ Ｐゴシック" pitchFamily="34" charset="-128"/>
              </a:rPr>
              <a:pPr/>
              <a:t>4</a:t>
            </a:fld>
            <a:endParaRPr lang="en-US">
              <a:latin typeface="Arial Black"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Read above……….Shippers have instead chosen truck shipments (this can be seen by the Turkish truck traffic and other alternative shipping between the Black Sea region and Northern Europe. </a:t>
            </a:r>
          </a:p>
          <a:p>
            <a:endParaRPr lang="en-US" smtClean="0">
              <a:latin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63D4994E-CBF5-465D-96F5-D1FB827E5EC1}" type="slidenum">
              <a:rPr lang="en-US">
                <a:latin typeface="Arial Black" pitchFamily="34" charset="0"/>
                <a:ea typeface="ＭＳ Ｐゴシック" pitchFamily="34" charset="-128"/>
              </a:rPr>
              <a:pPr/>
              <a:t>5</a:t>
            </a:fld>
            <a:endParaRPr lang="en-US">
              <a:latin typeface="Arial Black"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A joint US-Lithuanian advisory team will implement following…</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6AAE387F-626B-461A-95A8-71D154D5E1D0}" type="slidenum">
              <a:rPr lang="en-US">
                <a:latin typeface="Arial Black" pitchFamily="34" charset="0"/>
                <a:ea typeface="ＭＳ Ｐゴシック" pitchFamily="34" charset="-128"/>
              </a:rPr>
              <a:pPr/>
              <a:t>6</a:t>
            </a:fld>
            <a:endParaRPr lang="en-US">
              <a:latin typeface="Arial Black"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4DFA1964-2048-4C24-9A59-123E734111FE}" type="slidenum">
              <a:rPr lang="en-GB">
                <a:latin typeface="Calibri" pitchFamily="34" charset="0"/>
              </a:rPr>
              <a:pPr eaLnBrk="1" hangingPunct="1"/>
              <a:t>10</a:t>
            </a:fld>
            <a:endParaRPr lang="en-GB">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The seaport of Klaipeda, which is a port of international importance as a major cargo transhipment and passenger transport centre, creates favourable conditions for  the rapid economic development of the Klaipeda region and makes the region more attractive for foreign investment. Both its geographical position and the fact of being a transit sea country can help Lithuania become  an ideal “ gateway” into international markets</a:t>
            </a:r>
          </a:p>
          <a:p>
            <a:pPr eaLnBrk="1" hangingPunct="1">
              <a:spcBef>
                <a:spcPct val="0"/>
              </a:spcBef>
            </a:pPr>
            <a:r>
              <a:rPr lang="en-GB" smtClean="0"/>
              <a:t>The port of Klaipeda  is the leader among the ports of  the Baltic Sea in terms of container handling. Its well- coordinated operations of sea and hinterland transport, the EU  short- sea shipping network, and wide- range operation of logistic and industrial enterprises ensure the operations of intermodal transport.</a:t>
            </a:r>
            <a:endParaRPr lang="lt-LT" smtClean="0"/>
          </a:p>
          <a:p>
            <a:pPr eaLnBrk="1" hangingPunct="1">
              <a:spcBef>
                <a:spcPct val="0"/>
              </a:spcBef>
            </a:pPr>
            <a:r>
              <a:rPr lang="lt-LT" smtClean="0"/>
              <a:t>Good </a:t>
            </a:r>
            <a:r>
              <a:rPr lang="en-GB" smtClean="0"/>
              <a:t>geographical position</a:t>
            </a:r>
            <a:r>
              <a:rPr lang="lt-LT" smtClean="0"/>
              <a:t> is</a:t>
            </a:r>
            <a:r>
              <a:rPr lang="en-US" smtClean="0"/>
              <a:t>’nt</a:t>
            </a:r>
            <a:r>
              <a:rPr lang="lt-LT" smtClean="0"/>
              <a:t> enought for good transport servise.  Busi</a:t>
            </a:r>
            <a:r>
              <a:rPr lang="en-US" smtClean="0"/>
              <a:t>n</a:t>
            </a:r>
            <a:r>
              <a:rPr lang="lt-LT" smtClean="0"/>
              <a:t>es</a:t>
            </a:r>
            <a:r>
              <a:rPr lang="en-US" smtClean="0"/>
              <a:t>s  </a:t>
            </a:r>
            <a:r>
              <a:rPr lang="lt-LT" smtClean="0"/>
              <a:t>and state institutions have to create simple and favourable condition</a:t>
            </a:r>
            <a:r>
              <a:rPr lang="en-US" smtClean="0"/>
              <a:t>s</a:t>
            </a:r>
            <a:r>
              <a:rPr lang="lt-LT" smtClean="0"/>
              <a:t>  for movement of legal goods .</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7FE908D5-8815-456C-8813-7875439D3B81}" type="slidenum">
              <a:rPr lang="en-GB">
                <a:latin typeface="Calibri" pitchFamily="34" charset="0"/>
              </a:rPr>
              <a:pPr eaLnBrk="1" hangingPunct="1"/>
              <a:t>11</a:t>
            </a:fld>
            <a:endParaRPr lang="en-GB">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14400" y="4211638"/>
            <a:ext cx="5322888" cy="424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US" sz="900" smtClean="0"/>
          </a:p>
          <a:p>
            <a:pPr eaLnBrk="1" hangingPunct="1">
              <a:lnSpc>
                <a:spcPct val="80000"/>
              </a:lnSpc>
              <a:spcBef>
                <a:spcPct val="0"/>
              </a:spcBef>
            </a:pPr>
            <a:r>
              <a:rPr lang="en-GB" sz="1400" smtClean="0"/>
              <a:t>Today, I hope in nearest future we can say –yesterday- in the port are us</a:t>
            </a:r>
            <a:r>
              <a:rPr lang="lt-LT" sz="1400" smtClean="0"/>
              <a:t>ing</a:t>
            </a:r>
            <a:r>
              <a:rPr lang="en-GB" sz="1400" smtClean="0"/>
              <a:t>  a lot of different paper documents.</a:t>
            </a:r>
          </a:p>
          <a:p>
            <a:pPr eaLnBrk="1" hangingPunct="1">
              <a:lnSpc>
                <a:spcPct val="80000"/>
              </a:lnSpc>
              <a:spcBef>
                <a:spcPct val="0"/>
              </a:spcBef>
            </a:pPr>
            <a:r>
              <a:rPr lang="lt-LT" sz="1400" i="1" smtClean="0"/>
              <a:t>40 different</a:t>
            </a:r>
            <a:r>
              <a:rPr lang="en-US" sz="1400" i="1" smtClean="0"/>
              <a:t> type of </a:t>
            </a:r>
            <a:r>
              <a:rPr lang="lt-LT" sz="1400" i="1" smtClean="0"/>
              <a:t>paper documents</a:t>
            </a:r>
          </a:p>
          <a:p>
            <a:pPr eaLnBrk="1" hangingPunct="1">
              <a:lnSpc>
                <a:spcPct val="80000"/>
              </a:lnSpc>
              <a:spcBef>
                <a:spcPct val="0"/>
              </a:spcBef>
            </a:pPr>
            <a:r>
              <a:rPr lang="en-US" sz="1400" i="1" smtClean="0"/>
              <a:t>The s</a:t>
            </a:r>
            <a:r>
              <a:rPr lang="lt-LT" sz="1400" i="1" smtClean="0"/>
              <a:t>ame data repeats in different documents</a:t>
            </a:r>
          </a:p>
          <a:p>
            <a:pPr eaLnBrk="1" hangingPunct="1">
              <a:lnSpc>
                <a:spcPct val="80000"/>
              </a:lnSpc>
              <a:spcBef>
                <a:spcPct val="0"/>
              </a:spcBef>
            </a:pPr>
            <a:r>
              <a:rPr lang="lt-LT" sz="1400" i="1" smtClean="0"/>
              <a:t>Different institutions have to be provided with the copies of the same documents</a:t>
            </a:r>
          </a:p>
          <a:p>
            <a:pPr eaLnBrk="1" hangingPunct="1">
              <a:lnSpc>
                <a:spcPct val="80000"/>
              </a:lnSpc>
              <a:spcBef>
                <a:spcPct val="0"/>
              </a:spcBef>
            </a:pPr>
            <a:r>
              <a:rPr lang="lt-LT" sz="1400" i="1" smtClean="0"/>
              <a:t>Many points for submition of information </a:t>
            </a:r>
            <a:r>
              <a:rPr lang="en-US" sz="1400" i="1" smtClean="0"/>
              <a:t>about </a:t>
            </a:r>
            <a:r>
              <a:rPr lang="lt-LT" sz="1400" i="1" smtClean="0"/>
              <a:t>cargo</a:t>
            </a:r>
          </a:p>
          <a:p>
            <a:pPr eaLnBrk="1" hangingPunct="1">
              <a:lnSpc>
                <a:spcPct val="80000"/>
              </a:lnSpc>
              <a:spcBef>
                <a:spcPct val="0"/>
              </a:spcBef>
            </a:pPr>
            <a:r>
              <a:rPr lang="lt-LT" sz="1400" i="1" smtClean="0"/>
              <a:t>Different methods of data exch. between partners</a:t>
            </a:r>
          </a:p>
          <a:p>
            <a:pPr eaLnBrk="1" hangingPunct="1">
              <a:lnSpc>
                <a:spcPct val="80000"/>
              </a:lnSpc>
              <a:spcBef>
                <a:spcPct val="0"/>
              </a:spcBef>
            </a:pPr>
            <a:r>
              <a:rPr lang="lt-LT" sz="1400" i="1" smtClean="0"/>
              <a:t>Manual enter</a:t>
            </a:r>
            <a:r>
              <a:rPr lang="en-US" sz="1400" i="1" smtClean="0"/>
              <a:t>ing</a:t>
            </a:r>
            <a:r>
              <a:rPr lang="lt-LT" sz="1400" i="1" smtClean="0"/>
              <a:t> of the same data into different IS</a:t>
            </a:r>
          </a:p>
          <a:p>
            <a:pPr eaLnBrk="1" hangingPunct="1">
              <a:lnSpc>
                <a:spcPct val="80000"/>
              </a:lnSpc>
              <a:spcBef>
                <a:spcPct val="0"/>
              </a:spcBef>
            </a:pPr>
            <a:r>
              <a:rPr lang="lt-LT" sz="1400" i="1" smtClean="0"/>
              <a:t>Information delays causing delays in cargo handling</a:t>
            </a:r>
          </a:p>
          <a:p>
            <a:pPr eaLnBrk="1" hangingPunct="1">
              <a:lnSpc>
                <a:spcPct val="80000"/>
              </a:lnSpc>
              <a:spcBef>
                <a:spcPct val="0"/>
              </a:spcBef>
            </a:pPr>
            <a:r>
              <a:rPr lang="lt-LT" sz="1400" i="1" smtClean="0"/>
              <a:t>Human factor and human mistakes</a:t>
            </a:r>
          </a:p>
          <a:p>
            <a:pPr eaLnBrk="1" hangingPunct="1">
              <a:lnSpc>
                <a:spcPct val="80000"/>
              </a:lnSpc>
              <a:spcBef>
                <a:spcPct val="0"/>
              </a:spcBef>
            </a:pPr>
            <a:r>
              <a:rPr lang="lt-LT" sz="1400" i="1" smtClean="0"/>
              <a:t>Lack of statistics</a:t>
            </a:r>
            <a:r>
              <a:rPr lang="en-US" sz="1400" i="1" smtClean="0"/>
              <a:t> data.</a:t>
            </a:r>
            <a:endParaRPr lang="lt-LT" sz="1400" i="1" smtClean="0"/>
          </a:p>
          <a:p>
            <a:pPr eaLnBrk="1" hangingPunct="1">
              <a:lnSpc>
                <a:spcPct val="80000"/>
              </a:lnSpc>
              <a:spcBef>
                <a:spcPct val="0"/>
              </a:spcBef>
            </a:pPr>
            <a:endParaRPr lang="en-GB" sz="1400" smtClean="0"/>
          </a:p>
          <a:p>
            <a:pPr eaLnBrk="1" hangingPunct="1">
              <a:lnSpc>
                <a:spcPct val="80000"/>
              </a:lnSpc>
              <a:spcBef>
                <a:spcPct val="0"/>
              </a:spcBef>
            </a:pPr>
            <a:r>
              <a:rPr lang="en-GB" sz="1400" smtClean="0"/>
              <a:t>The processes in the port became difficult for all participants: for business, for agencies and institutions. We had 4 W – What, who, where and when we have to do for solving this problem.</a:t>
            </a:r>
          </a:p>
          <a:p>
            <a:pPr eaLnBrk="1" hangingPunct="1">
              <a:lnSpc>
                <a:spcPct val="80000"/>
              </a:lnSpc>
              <a:spcBef>
                <a:spcPct val="0"/>
              </a:spcBef>
            </a:pPr>
            <a:r>
              <a:rPr lang="en-GB" sz="1400" smtClean="0"/>
              <a:t> And with great pleasure I relinquish floor for Algimantas</a:t>
            </a:r>
            <a:r>
              <a:rPr lang="lt-LT" sz="1400" smtClean="0"/>
              <a:t> Žygus</a:t>
            </a:r>
            <a:endParaRPr lang="en-GB" sz="1400" smtClean="0"/>
          </a:p>
          <a:p>
            <a:pPr eaLnBrk="1" hangingPunct="1">
              <a:lnSpc>
                <a:spcPct val="80000"/>
              </a:lnSpc>
              <a:spcBef>
                <a:spcPct val="0"/>
              </a:spcBef>
            </a:pPr>
            <a:r>
              <a:rPr lang="en-GB" sz="1400" smtClean="0"/>
              <a:t> </a:t>
            </a:r>
            <a:endParaRPr lang="lt-LT" sz="1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D40814BD-9A92-4540-BF45-BB390DCB9FEA}" type="slidenum">
              <a:rPr lang="en-GB">
                <a:latin typeface="Calibri" pitchFamily="34" charset="0"/>
              </a:rPr>
              <a:pPr eaLnBrk="1" hangingPunct="1"/>
              <a:t>12</a:t>
            </a:fld>
            <a:endParaRPr lang="en-GB">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lt-LT" smtClean="0"/>
          </a:p>
          <a:p>
            <a:pPr eaLnBrk="1" hangingPunct="1">
              <a:spcBef>
                <a:spcPct val="0"/>
              </a:spcBef>
            </a:pPr>
            <a:endParaRPr lang="lt-LT" smtClean="0"/>
          </a:p>
          <a:p>
            <a:pPr eaLnBrk="1" hangingPunct="1">
              <a:spcBef>
                <a:spcPct val="0"/>
              </a:spcBef>
            </a:pPr>
            <a:r>
              <a:rPr lang="en-GB" sz="1600" smtClean="0"/>
              <a:t>Port community </a:t>
            </a:r>
            <a:r>
              <a:rPr lang="lt-LT" sz="1600" smtClean="0"/>
              <a:t>is</a:t>
            </a:r>
            <a:r>
              <a:rPr lang="en-GB" sz="1600" smtClean="0"/>
              <a:t> very wide. All these institution and business companies have to communicate and use a lot of various document in </a:t>
            </a:r>
            <a:r>
              <a:rPr lang="lt-LT" sz="1600" smtClean="0"/>
              <a:t>different </a:t>
            </a:r>
            <a:r>
              <a:rPr lang="en-GB" sz="1600" smtClean="0"/>
              <a:t>processes of carrying good</a:t>
            </a:r>
            <a:r>
              <a:rPr lang="lt-LT" sz="1600" smtClean="0"/>
              <a:t>s</a:t>
            </a:r>
            <a:r>
              <a:rPr lang="en-GB" sz="1600" smtClean="0"/>
              <a:t> through the port.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A15AF13E-3F32-4CC4-A673-B32B1C1128D9}" type="slidenum">
              <a:rPr lang="en-GB">
                <a:latin typeface="Calibri" pitchFamily="34" charset="0"/>
              </a:rPr>
              <a:pPr eaLnBrk="1" hangingPunct="1"/>
              <a:t>13</a:t>
            </a:fld>
            <a:endParaRPr lang="en-GB">
              <a:latin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tandardRule.png"/>
          <p:cNvPicPr>
            <a:picLocks noChangeAspect="1"/>
          </p:cNvPicPr>
          <p:nvPr/>
        </p:nvPicPr>
        <p:blipFill>
          <a:blip r:embed="rId3"/>
          <a:srcRect/>
          <a:stretch>
            <a:fillRect/>
          </a:stretch>
        </p:blipFill>
        <p:spPr bwMode="auto">
          <a:xfrm>
            <a:off x="2705100" y="4191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1500" y="1676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p:txBody>
          <a:bodyPr/>
          <a:lstStyle>
            <a:lvl1pPr>
              <a:defRPr smtClean="0"/>
            </a:lvl1pPr>
          </a:lstStyle>
          <a:p>
            <a:pPr>
              <a:defRPr/>
            </a:pPr>
            <a:fld id="{66BA5C2B-3428-4C62-B8A8-A3CD6D990293}" type="datetime1">
              <a:rPr lang="lt-LT"/>
              <a:pPr>
                <a:defRPr/>
              </a:pPr>
              <a:t>2013.09.03</a:t>
            </a:fld>
            <a:endParaRPr lang="lt-LT"/>
          </a:p>
        </p:txBody>
      </p:sp>
      <p:sp>
        <p:nvSpPr>
          <p:cNvPr id="7" name="Footer Placeholder 4"/>
          <p:cNvSpPr>
            <a:spLocks noGrp="1"/>
          </p:cNvSpPr>
          <p:nvPr>
            <p:ph type="ftr" sz="quarter" idx="11"/>
          </p:nvPr>
        </p:nvSpPr>
        <p:spPr/>
        <p:txBody>
          <a:bodyPr/>
          <a:lstStyle>
            <a:lvl1pPr>
              <a:defRPr/>
            </a:lvl1pPr>
          </a:lstStyle>
          <a:p>
            <a:pPr>
              <a:defRPr/>
            </a:pPr>
            <a:endParaRPr lang="lt-LT"/>
          </a:p>
        </p:txBody>
      </p:sp>
      <p:sp>
        <p:nvSpPr>
          <p:cNvPr id="8" name="Slide Number Placeholder 5"/>
          <p:cNvSpPr>
            <a:spLocks noGrp="1"/>
          </p:cNvSpPr>
          <p:nvPr>
            <p:ph type="sldNum" sz="quarter" idx="12"/>
          </p:nvPr>
        </p:nvSpPr>
        <p:spPr/>
        <p:txBody>
          <a:bodyPr/>
          <a:lstStyle>
            <a:lvl1pPr>
              <a:defRPr smtClean="0"/>
            </a:lvl1pPr>
          </a:lstStyle>
          <a:p>
            <a:pPr>
              <a:defRPr/>
            </a:pPr>
            <a:fld id="{AAB33464-6124-4D2E-B9E2-10A3C626BDC6}" type="slidenum">
              <a:rPr lang="lt-LT"/>
              <a:pPr>
                <a:defRPr/>
              </a:pPr>
              <a:t>‹#›</a:t>
            </a:fld>
            <a:endParaRPr lang="lt-LT"/>
          </a:p>
        </p:txBody>
      </p:sp>
    </p:spTree>
    <p:extLst>
      <p:ext uri="{BB962C8B-B14F-4D97-AF65-F5344CB8AC3E}">
        <p14:creationId xmlns:p14="http://schemas.microsoft.com/office/powerpoint/2010/main" val="357817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srcRect/>
          <a:stretch>
            <a:fillRect/>
          </a:stretch>
        </p:blipFill>
        <p:spPr bwMode="auto">
          <a:xfrm>
            <a:off x="1222375" y="2305050"/>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6797675" y="538163"/>
            <a:ext cx="1808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434609"/>
            <a:ext cx="3749040" cy="1709928"/>
          </a:xfrm>
        </p:spPr>
        <p:txBody>
          <a:bodyPr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7" name="Date Placeholder 4"/>
          <p:cNvSpPr>
            <a:spLocks noGrp="1"/>
          </p:cNvSpPr>
          <p:nvPr>
            <p:ph type="dt" sz="half" idx="10"/>
          </p:nvPr>
        </p:nvSpPr>
        <p:spPr/>
        <p:txBody>
          <a:bodyPr/>
          <a:lstStyle>
            <a:lvl1pPr>
              <a:defRPr smtClean="0"/>
            </a:lvl1pPr>
          </a:lstStyle>
          <a:p>
            <a:pPr>
              <a:defRPr/>
            </a:pPr>
            <a:fld id="{8D19E992-AAB5-4BCA-810D-4C0D6D95D1F4}" type="datetime1">
              <a:rPr lang="lt-LT"/>
              <a:pPr>
                <a:defRPr/>
              </a:pPr>
              <a:t>2013.09.03</a:t>
            </a:fld>
            <a:endParaRPr lang="lt-LT"/>
          </a:p>
        </p:txBody>
      </p:sp>
      <p:sp>
        <p:nvSpPr>
          <p:cNvPr id="8" name="Footer Placeholder 5"/>
          <p:cNvSpPr>
            <a:spLocks noGrp="1"/>
          </p:cNvSpPr>
          <p:nvPr>
            <p:ph type="ftr" sz="quarter" idx="11"/>
          </p:nvPr>
        </p:nvSpPr>
        <p:spPr/>
        <p:txBody>
          <a:bodyPr/>
          <a:lstStyle>
            <a:lvl1pPr>
              <a:defRPr/>
            </a:lvl1pPr>
          </a:lstStyle>
          <a:p>
            <a:pPr>
              <a:defRPr/>
            </a:pPr>
            <a:endParaRPr lang="lt-LT"/>
          </a:p>
        </p:txBody>
      </p:sp>
      <p:sp>
        <p:nvSpPr>
          <p:cNvPr id="9" name="Slide Number Placeholder 6"/>
          <p:cNvSpPr>
            <a:spLocks noGrp="1"/>
          </p:cNvSpPr>
          <p:nvPr>
            <p:ph type="sldNum" sz="quarter" idx="12"/>
          </p:nvPr>
        </p:nvSpPr>
        <p:spPr/>
        <p:txBody>
          <a:bodyPr/>
          <a:lstStyle>
            <a:lvl1pPr>
              <a:defRPr smtClean="0"/>
            </a:lvl1pPr>
          </a:lstStyle>
          <a:p>
            <a:pPr>
              <a:defRPr/>
            </a:pPr>
            <a:fld id="{D5521025-9AE1-491B-BDF4-77986F42C370}" type="slidenum">
              <a:rPr lang="lt-LT"/>
              <a:pPr>
                <a:defRPr/>
              </a:pPr>
              <a:t>‹#›</a:t>
            </a:fld>
            <a:endParaRPr lang="lt-LT"/>
          </a:p>
        </p:txBody>
      </p:sp>
    </p:spTree>
    <p:extLst>
      <p:ext uri="{BB962C8B-B14F-4D97-AF65-F5344CB8AC3E}">
        <p14:creationId xmlns:p14="http://schemas.microsoft.com/office/powerpoint/2010/main" val="31276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5"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ortRule.png"/>
          <p:cNvPicPr>
            <a:picLocks noChangeAspect="1"/>
          </p:cNvPicPr>
          <p:nvPr/>
        </p:nvPicPr>
        <p:blipFill>
          <a:blip r:embed="rId3"/>
          <a:srcRect/>
          <a:stretch>
            <a:fillRect/>
          </a:stretch>
        </p:blipFill>
        <p:spPr bwMode="auto">
          <a:xfrm>
            <a:off x="3324225" y="4665663"/>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7" name="Date Placeholder 4"/>
          <p:cNvSpPr>
            <a:spLocks noGrp="1"/>
          </p:cNvSpPr>
          <p:nvPr>
            <p:ph type="dt" sz="half" idx="10"/>
          </p:nvPr>
        </p:nvSpPr>
        <p:spPr/>
        <p:txBody>
          <a:bodyPr/>
          <a:lstStyle>
            <a:lvl1pPr>
              <a:defRPr smtClean="0"/>
            </a:lvl1pPr>
          </a:lstStyle>
          <a:p>
            <a:pPr>
              <a:defRPr/>
            </a:pPr>
            <a:fld id="{54B145DB-4663-4E6B-A97F-28164693649E}" type="datetime1">
              <a:rPr lang="lt-LT"/>
              <a:pPr>
                <a:defRPr/>
              </a:pPr>
              <a:t>2013.09.03</a:t>
            </a:fld>
            <a:endParaRPr lang="lt-LT"/>
          </a:p>
        </p:txBody>
      </p:sp>
      <p:sp>
        <p:nvSpPr>
          <p:cNvPr id="8" name="Footer Placeholder 5"/>
          <p:cNvSpPr>
            <a:spLocks noGrp="1"/>
          </p:cNvSpPr>
          <p:nvPr>
            <p:ph type="ftr" sz="quarter" idx="11"/>
          </p:nvPr>
        </p:nvSpPr>
        <p:spPr/>
        <p:txBody>
          <a:bodyPr/>
          <a:lstStyle>
            <a:lvl1pPr>
              <a:defRPr/>
            </a:lvl1pPr>
          </a:lstStyle>
          <a:p>
            <a:pPr>
              <a:defRPr/>
            </a:pPr>
            <a:endParaRPr lang="lt-LT"/>
          </a:p>
        </p:txBody>
      </p:sp>
      <p:sp>
        <p:nvSpPr>
          <p:cNvPr id="9" name="Slide Number Placeholder 6"/>
          <p:cNvSpPr>
            <a:spLocks noGrp="1"/>
          </p:cNvSpPr>
          <p:nvPr>
            <p:ph type="sldNum" sz="quarter" idx="12"/>
          </p:nvPr>
        </p:nvSpPr>
        <p:spPr/>
        <p:txBody>
          <a:bodyPr/>
          <a:lstStyle>
            <a:lvl1pPr>
              <a:defRPr smtClean="0"/>
            </a:lvl1pPr>
          </a:lstStyle>
          <a:p>
            <a:pPr>
              <a:defRPr/>
            </a:pPr>
            <a:fld id="{F5F8FB07-5F7E-4073-8381-DBE15C574B94}" type="slidenum">
              <a:rPr lang="lt-LT"/>
              <a:pPr>
                <a:defRPr/>
              </a:pPr>
              <a:t>‹#›</a:t>
            </a:fld>
            <a:endParaRPr lang="lt-LT"/>
          </a:p>
        </p:txBody>
      </p:sp>
    </p:spTree>
    <p:extLst>
      <p:ext uri="{BB962C8B-B14F-4D97-AF65-F5344CB8AC3E}">
        <p14:creationId xmlns:p14="http://schemas.microsoft.com/office/powerpoint/2010/main" val="161100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6"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6835775" y="279400"/>
            <a:ext cx="16954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hortRule.png"/>
          <p:cNvPicPr>
            <a:picLocks noChangeAspect="1"/>
          </p:cNvPicPr>
          <p:nvPr/>
        </p:nvPicPr>
        <p:blipFill>
          <a:blip r:embed="rId4"/>
          <a:srcRect/>
          <a:stretch>
            <a:fillRect/>
          </a:stretch>
        </p:blipFill>
        <p:spPr bwMode="auto">
          <a:xfrm>
            <a:off x="3324225" y="4665663"/>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785255">
            <a:off x="2865438" y="3182938"/>
            <a:ext cx="169703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smtClean="0"/>
            </a:lvl1pPr>
          </a:lstStyle>
          <a:p>
            <a:pPr>
              <a:defRPr/>
            </a:pPr>
            <a:fld id="{88002B0F-DA10-4094-AF0F-3205B5F4450B}" type="datetime1">
              <a:rPr lang="lt-LT"/>
              <a:pPr>
                <a:defRPr/>
              </a:pPr>
              <a:t>2013.09.03</a:t>
            </a:fld>
            <a:endParaRPr lang="lt-LT"/>
          </a:p>
        </p:txBody>
      </p:sp>
      <p:sp>
        <p:nvSpPr>
          <p:cNvPr id="12" name="Footer Placeholder 5"/>
          <p:cNvSpPr>
            <a:spLocks noGrp="1"/>
          </p:cNvSpPr>
          <p:nvPr>
            <p:ph type="ftr" sz="quarter" idx="15"/>
          </p:nvPr>
        </p:nvSpPr>
        <p:spPr/>
        <p:txBody>
          <a:bodyPr/>
          <a:lstStyle>
            <a:lvl1pPr>
              <a:defRPr/>
            </a:lvl1pPr>
          </a:lstStyle>
          <a:p>
            <a:pPr>
              <a:defRPr/>
            </a:pPr>
            <a:endParaRPr lang="lt-LT"/>
          </a:p>
        </p:txBody>
      </p:sp>
      <p:sp>
        <p:nvSpPr>
          <p:cNvPr id="13" name="Slide Number Placeholder 6"/>
          <p:cNvSpPr>
            <a:spLocks noGrp="1"/>
          </p:cNvSpPr>
          <p:nvPr>
            <p:ph type="sldNum" sz="quarter" idx="16"/>
          </p:nvPr>
        </p:nvSpPr>
        <p:spPr/>
        <p:txBody>
          <a:bodyPr/>
          <a:lstStyle>
            <a:lvl1pPr>
              <a:defRPr smtClean="0"/>
            </a:lvl1pPr>
          </a:lstStyle>
          <a:p>
            <a:pPr>
              <a:defRPr/>
            </a:pPr>
            <a:fld id="{C8887CB3-D07D-4E99-B3EB-A789465E95FA}" type="slidenum">
              <a:rPr lang="lt-LT"/>
              <a:pPr>
                <a:defRPr/>
              </a:pPr>
              <a:t>‹#›</a:t>
            </a:fld>
            <a:endParaRPr lang="lt-LT"/>
          </a:p>
        </p:txBody>
      </p:sp>
    </p:spTree>
    <p:extLst>
      <p:ext uri="{BB962C8B-B14F-4D97-AF65-F5344CB8AC3E}">
        <p14:creationId xmlns:p14="http://schemas.microsoft.com/office/powerpoint/2010/main" val="2386733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4983480" y="4800600"/>
            <a:ext cx="3246120" cy="1188720"/>
          </a:xfrm>
        </p:spPr>
        <p:txBody>
          <a:bodyPr rtlCol="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1" name="Title 1"/>
          <p:cNvSpPr>
            <a:spLocks noGrp="1"/>
          </p:cNvSpPr>
          <p:nvPr>
            <p:ph type="title"/>
          </p:nvPr>
        </p:nvSpPr>
        <p:spPr>
          <a:xfrm rot="21240000">
            <a:off x="4717562" y="3396154"/>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8" name="Date Placeholder 4"/>
          <p:cNvSpPr>
            <a:spLocks noGrp="1"/>
          </p:cNvSpPr>
          <p:nvPr>
            <p:ph type="dt" sz="half" idx="15"/>
          </p:nvPr>
        </p:nvSpPr>
        <p:spPr/>
        <p:txBody>
          <a:bodyPr/>
          <a:lstStyle>
            <a:lvl1pPr>
              <a:defRPr smtClean="0"/>
            </a:lvl1pPr>
          </a:lstStyle>
          <a:p>
            <a:pPr>
              <a:defRPr/>
            </a:pPr>
            <a:fld id="{22A528AA-F47E-4ADF-80E7-3FB9D719AF90}" type="datetime1">
              <a:rPr lang="lt-LT"/>
              <a:pPr>
                <a:defRPr/>
              </a:pPr>
              <a:t>2013.09.03</a:t>
            </a:fld>
            <a:endParaRPr lang="lt-LT"/>
          </a:p>
        </p:txBody>
      </p:sp>
      <p:sp>
        <p:nvSpPr>
          <p:cNvPr id="9" name="Footer Placeholder 5"/>
          <p:cNvSpPr>
            <a:spLocks noGrp="1"/>
          </p:cNvSpPr>
          <p:nvPr>
            <p:ph type="ftr" sz="quarter" idx="16"/>
          </p:nvPr>
        </p:nvSpPr>
        <p:spPr/>
        <p:txBody>
          <a:bodyPr/>
          <a:lstStyle>
            <a:lvl1pPr>
              <a:defRPr/>
            </a:lvl1pPr>
          </a:lstStyle>
          <a:p>
            <a:pPr>
              <a:defRPr/>
            </a:pPr>
            <a:endParaRPr lang="lt-LT"/>
          </a:p>
        </p:txBody>
      </p:sp>
      <p:sp>
        <p:nvSpPr>
          <p:cNvPr id="12" name="Slide Number Placeholder 6"/>
          <p:cNvSpPr>
            <a:spLocks noGrp="1"/>
          </p:cNvSpPr>
          <p:nvPr>
            <p:ph type="sldNum" sz="quarter" idx="17"/>
          </p:nvPr>
        </p:nvSpPr>
        <p:spPr/>
        <p:txBody>
          <a:bodyPr/>
          <a:lstStyle>
            <a:lvl1pPr>
              <a:defRPr smtClean="0"/>
            </a:lvl1pPr>
          </a:lstStyle>
          <a:p>
            <a:pPr>
              <a:defRPr/>
            </a:pPr>
            <a:fld id="{DE96C166-D949-41B8-8E14-58FB8A602973}" type="slidenum">
              <a:rPr lang="lt-LT"/>
              <a:pPr>
                <a:defRPr/>
              </a:pPr>
              <a:t>‹#›</a:t>
            </a:fld>
            <a:endParaRPr lang="lt-LT"/>
          </a:p>
        </p:txBody>
      </p:sp>
    </p:spTree>
    <p:extLst>
      <p:ext uri="{BB962C8B-B14F-4D97-AF65-F5344CB8AC3E}">
        <p14:creationId xmlns:p14="http://schemas.microsoft.com/office/powerpoint/2010/main" val="294788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7427913" y="2619375"/>
            <a:ext cx="15811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22260">
            <a:off x="6338888" y="604838"/>
            <a:ext cx="16113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22260">
            <a:off x="4891088" y="985838"/>
            <a:ext cx="16113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762000" y="4876800"/>
            <a:ext cx="3048000" cy="1188720"/>
          </a:xfrm>
        </p:spPr>
        <p:txBody>
          <a:bodyPr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Title 1"/>
          <p:cNvSpPr>
            <a:spLocks noGrp="1"/>
          </p:cNvSpPr>
          <p:nvPr>
            <p:ph type="title"/>
          </p:nvPr>
        </p:nvSpPr>
        <p:spPr>
          <a:xfrm rot="21240000">
            <a:off x="455724" y="3551615"/>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13" name="Date Placeholder 4"/>
          <p:cNvSpPr>
            <a:spLocks noGrp="1"/>
          </p:cNvSpPr>
          <p:nvPr>
            <p:ph type="dt" sz="half" idx="16"/>
          </p:nvPr>
        </p:nvSpPr>
        <p:spPr/>
        <p:txBody>
          <a:bodyPr/>
          <a:lstStyle>
            <a:lvl1pPr>
              <a:defRPr smtClean="0"/>
            </a:lvl1pPr>
          </a:lstStyle>
          <a:p>
            <a:pPr>
              <a:defRPr/>
            </a:pPr>
            <a:fld id="{4A01BC8E-C08E-494C-BEB7-D01BC6ABB566}" type="datetime1">
              <a:rPr lang="lt-LT"/>
              <a:pPr>
                <a:defRPr/>
              </a:pPr>
              <a:t>2013.09.03</a:t>
            </a:fld>
            <a:endParaRPr lang="lt-LT"/>
          </a:p>
        </p:txBody>
      </p:sp>
      <p:sp>
        <p:nvSpPr>
          <p:cNvPr id="15" name="Footer Placeholder 5"/>
          <p:cNvSpPr>
            <a:spLocks noGrp="1"/>
          </p:cNvSpPr>
          <p:nvPr>
            <p:ph type="ftr" sz="quarter" idx="17"/>
          </p:nvPr>
        </p:nvSpPr>
        <p:spPr/>
        <p:txBody>
          <a:bodyPr/>
          <a:lstStyle>
            <a:lvl1pPr>
              <a:defRPr/>
            </a:lvl1pPr>
          </a:lstStyle>
          <a:p>
            <a:pPr>
              <a:defRPr/>
            </a:pPr>
            <a:endParaRPr lang="lt-LT"/>
          </a:p>
        </p:txBody>
      </p:sp>
      <p:sp>
        <p:nvSpPr>
          <p:cNvPr id="18" name="Slide Number Placeholder 6"/>
          <p:cNvSpPr>
            <a:spLocks noGrp="1"/>
          </p:cNvSpPr>
          <p:nvPr>
            <p:ph type="sldNum" sz="quarter" idx="18"/>
          </p:nvPr>
        </p:nvSpPr>
        <p:spPr/>
        <p:txBody>
          <a:bodyPr/>
          <a:lstStyle>
            <a:lvl1pPr>
              <a:defRPr smtClean="0"/>
            </a:lvl1pPr>
          </a:lstStyle>
          <a:p>
            <a:pPr>
              <a:defRPr/>
            </a:pPr>
            <a:fld id="{B1AE362E-3DD3-4E60-A79E-56A0AF9EDD73}" type="slidenum">
              <a:rPr lang="lt-LT"/>
              <a:pPr>
                <a:defRPr/>
              </a:pPr>
              <a:t>‹#›</a:t>
            </a:fld>
            <a:endParaRPr lang="lt-LT"/>
          </a:p>
        </p:txBody>
      </p:sp>
    </p:spTree>
    <p:extLst>
      <p:ext uri="{BB962C8B-B14F-4D97-AF65-F5344CB8AC3E}">
        <p14:creationId xmlns:p14="http://schemas.microsoft.com/office/powerpoint/2010/main" val="407030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23972819-5DBA-472C-B25B-495D7779EB15}" type="datetime1">
              <a:rPr lang="lt-LT"/>
              <a:pPr>
                <a:defRPr/>
              </a:pPr>
              <a:t>2013.09.03</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028A4EDB-9A1A-4E50-BD57-110496AA157A}" type="slidenum">
              <a:rPr lang="lt-LT"/>
              <a:pPr>
                <a:defRPr/>
              </a:pPr>
              <a:t>‹#›</a:t>
            </a:fld>
            <a:endParaRPr lang="lt-LT"/>
          </a:p>
        </p:txBody>
      </p:sp>
    </p:spTree>
    <p:extLst>
      <p:ext uri="{BB962C8B-B14F-4D97-AF65-F5344CB8AC3E}">
        <p14:creationId xmlns:p14="http://schemas.microsoft.com/office/powerpoint/2010/main" val="2666181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descr="verticalRule.png"/>
          <p:cNvPicPr>
            <a:picLocks noChangeAspect="1"/>
          </p:cNvPicPr>
          <p:nvPr/>
        </p:nvPicPr>
        <p:blipFill>
          <a:blip r:embed="rId2"/>
          <a:srcRect/>
          <a:stretch>
            <a:fillRect/>
          </a:stretch>
        </p:blipFill>
        <p:spPr bwMode="auto">
          <a:xfrm>
            <a:off x="6513513" y="1562100"/>
            <a:ext cx="152400" cy="37338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EE6D0E99-71CD-4DA2-900D-2E379A1C600B}" type="datetime1">
              <a:rPr lang="lt-LT"/>
              <a:pPr>
                <a:defRPr/>
              </a:pPr>
              <a:t>2013.09.03</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CE6B6635-0115-48FE-A11A-88D4B09CC68B}" type="slidenum">
              <a:rPr lang="lt-LT"/>
              <a:pPr>
                <a:defRPr/>
              </a:pPr>
              <a:t>‹#›</a:t>
            </a:fld>
            <a:endParaRPr lang="lt-LT"/>
          </a:p>
        </p:txBody>
      </p:sp>
    </p:spTree>
    <p:extLst>
      <p:ext uri="{BB962C8B-B14F-4D97-AF65-F5344CB8AC3E}">
        <p14:creationId xmlns:p14="http://schemas.microsoft.com/office/powerpoint/2010/main" val="68165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2D070EDF-CA9F-423E-B067-54B469D51193}" type="datetime1">
              <a:rPr lang="lt-LT"/>
              <a:pPr>
                <a:defRPr/>
              </a:pPr>
              <a:t>2013.09.03</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3D061109-2F17-481E-8311-7A99A18A8F22}" type="slidenum">
              <a:rPr lang="lt-LT"/>
              <a:pPr>
                <a:defRPr/>
              </a:pPr>
              <a:t>‹#›</a:t>
            </a:fld>
            <a:endParaRPr lang="lt-LT"/>
          </a:p>
        </p:txBody>
      </p:sp>
    </p:spTree>
    <p:extLst>
      <p:ext uri="{BB962C8B-B14F-4D97-AF65-F5344CB8AC3E}">
        <p14:creationId xmlns:p14="http://schemas.microsoft.com/office/powerpoint/2010/main" val="50179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andardRule.png"/>
          <p:cNvPicPr>
            <a:picLocks noChangeAspect="1"/>
          </p:cNvPicPr>
          <p:nvPr/>
        </p:nvPicPr>
        <p:blipFill>
          <a:blip r:embed="rId3"/>
          <a:srcRect/>
          <a:stretch>
            <a:fillRect/>
          </a:stretch>
        </p:blipFill>
        <p:spPr bwMode="auto">
          <a:xfrm>
            <a:off x="2705100" y="4572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366660">
            <a:off x="5138738" y="600075"/>
            <a:ext cx="16097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329776">
            <a:off x="2073275" y="555625"/>
            <a:ext cx="16097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1790">
            <a:off x="3592513" y="936625"/>
            <a:ext cx="16097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1500" y="2057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Date Placeholder 3"/>
          <p:cNvSpPr>
            <a:spLocks noGrp="1"/>
          </p:cNvSpPr>
          <p:nvPr>
            <p:ph type="dt" sz="half" idx="18"/>
          </p:nvPr>
        </p:nvSpPr>
        <p:spPr/>
        <p:txBody>
          <a:bodyPr/>
          <a:lstStyle>
            <a:lvl1pPr>
              <a:defRPr smtClean="0"/>
            </a:lvl1pPr>
          </a:lstStyle>
          <a:p>
            <a:pPr>
              <a:defRPr/>
            </a:pPr>
            <a:fld id="{5BEA1C7A-11F0-4F37-99F3-45A8C855A261}" type="datetime1">
              <a:rPr lang="lt-LT"/>
              <a:pPr>
                <a:defRPr/>
              </a:pPr>
              <a:t>2013.09.03</a:t>
            </a:fld>
            <a:endParaRPr lang="lt-LT"/>
          </a:p>
        </p:txBody>
      </p:sp>
      <p:sp>
        <p:nvSpPr>
          <p:cNvPr id="15" name="Footer Placeholder 4"/>
          <p:cNvSpPr>
            <a:spLocks noGrp="1"/>
          </p:cNvSpPr>
          <p:nvPr>
            <p:ph type="ftr" sz="quarter" idx="19"/>
          </p:nvPr>
        </p:nvSpPr>
        <p:spPr/>
        <p:txBody>
          <a:bodyPr/>
          <a:lstStyle>
            <a:lvl1pPr>
              <a:defRPr/>
            </a:lvl1pPr>
          </a:lstStyle>
          <a:p>
            <a:pPr>
              <a:defRPr/>
            </a:pPr>
            <a:endParaRPr lang="lt-LT"/>
          </a:p>
        </p:txBody>
      </p:sp>
      <p:sp>
        <p:nvSpPr>
          <p:cNvPr id="16" name="Slide Number Placeholder 5"/>
          <p:cNvSpPr>
            <a:spLocks noGrp="1"/>
          </p:cNvSpPr>
          <p:nvPr>
            <p:ph type="sldNum" sz="quarter" idx="20"/>
          </p:nvPr>
        </p:nvSpPr>
        <p:spPr/>
        <p:txBody>
          <a:bodyPr/>
          <a:lstStyle>
            <a:lvl1pPr>
              <a:defRPr smtClean="0"/>
            </a:lvl1pPr>
          </a:lstStyle>
          <a:p>
            <a:pPr>
              <a:defRPr/>
            </a:pPr>
            <a:fld id="{BA7A7DE0-E5C8-4AC5-84F3-966C8C0F30EB}" type="slidenum">
              <a:rPr lang="lt-LT"/>
              <a:pPr>
                <a:defRPr/>
              </a:pPr>
              <a:t>‹#›</a:t>
            </a:fld>
            <a:endParaRPr lang="lt-LT"/>
          </a:p>
        </p:txBody>
      </p:sp>
    </p:spTree>
    <p:extLst>
      <p:ext uri="{BB962C8B-B14F-4D97-AF65-F5344CB8AC3E}">
        <p14:creationId xmlns:p14="http://schemas.microsoft.com/office/powerpoint/2010/main" val="304172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33528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1282700"/>
            <a:ext cx="8001000" cy="1917700"/>
          </a:xfrm>
        </p:spPr>
        <p:txBody>
          <a:bodyPr anchor="b">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4EA154F5-2DEF-417E-A9FE-3E4BDA65650F}" type="datetime1">
              <a:rPr lang="lt-LT"/>
              <a:pPr>
                <a:defRPr/>
              </a:pPr>
              <a:t>2013.09.03</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55E5A7A7-3D10-445A-A367-46E0A4BEAC8E}" type="slidenum">
              <a:rPr lang="lt-LT"/>
              <a:pPr>
                <a:defRPr/>
              </a:pPr>
              <a:t>‹#›</a:t>
            </a:fld>
            <a:endParaRPr lang="lt-LT"/>
          </a:p>
        </p:txBody>
      </p:sp>
    </p:spTree>
    <p:extLst>
      <p:ext uri="{BB962C8B-B14F-4D97-AF65-F5344CB8AC3E}">
        <p14:creationId xmlns:p14="http://schemas.microsoft.com/office/powerpoint/2010/main" val="172325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smtClean="0"/>
            </a:lvl1pPr>
          </a:lstStyle>
          <a:p>
            <a:pPr>
              <a:defRPr/>
            </a:pPr>
            <a:fld id="{7E042E81-6C75-438A-BBFA-9481E9144FC0}" type="datetime1">
              <a:rPr lang="lt-LT"/>
              <a:pPr>
                <a:defRPr/>
              </a:pPr>
              <a:t>2013.09.03</a:t>
            </a:fld>
            <a:endParaRPr lang="lt-LT"/>
          </a:p>
        </p:txBody>
      </p:sp>
      <p:sp>
        <p:nvSpPr>
          <p:cNvPr id="7" name="Footer Placeholder 5"/>
          <p:cNvSpPr>
            <a:spLocks noGrp="1"/>
          </p:cNvSpPr>
          <p:nvPr>
            <p:ph type="ftr" sz="quarter" idx="11"/>
          </p:nvPr>
        </p:nvSpPr>
        <p:spPr/>
        <p:txBody>
          <a:bodyPr/>
          <a:lstStyle>
            <a:lvl1pPr>
              <a:defRPr/>
            </a:lvl1pPr>
          </a:lstStyle>
          <a:p>
            <a:pPr>
              <a:defRPr/>
            </a:pPr>
            <a:endParaRPr lang="lt-LT"/>
          </a:p>
        </p:txBody>
      </p:sp>
      <p:sp>
        <p:nvSpPr>
          <p:cNvPr id="8" name="Slide Number Placeholder 6"/>
          <p:cNvSpPr>
            <a:spLocks noGrp="1"/>
          </p:cNvSpPr>
          <p:nvPr>
            <p:ph type="sldNum" sz="quarter" idx="12"/>
          </p:nvPr>
        </p:nvSpPr>
        <p:spPr/>
        <p:txBody>
          <a:bodyPr/>
          <a:lstStyle>
            <a:lvl1pPr>
              <a:defRPr smtClean="0"/>
            </a:lvl1pPr>
          </a:lstStyle>
          <a:p>
            <a:pPr>
              <a:defRPr/>
            </a:pPr>
            <a:fld id="{6E2D33AE-5BC5-41FD-9E03-4412E555C468}" type="slidenum">
              <a:rPr lang="lt-LT"/>
              <a:pPr>
                <a:defRPr/>
              </a:pPr>
              <a:t>‹#›</a:t>
            </a:fld>
            <a:endParaRPr lang="lt-LT"/>
          </a:p>
        </p:txBody>
      </p:sp>
    </p:spTree>
    <p:extLst>
      <p:ext uri="{BB962C8B-B14F-4D97-AF65-F5344CB8AC3E}">
        <p14:creationId xmlns:p14="http://schemas.microsoft.com/office/powerpoint/2010/main" val="410637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smtClean="0"/>
            </a:lvl1pPr>
          </a:lstStyle>
          <a:p>
            <a:pPr>
              <a:defRPr/>
            </a:pPr>
            <a:fld id="{209DA55F-B40C-4C5A-B711-1F222F53519B}" type="datetime1">
              <a:rPr lang="lt-LT"/>
              <a:pPr>
                <a:defRPr/>
              </a:pPr>
              <a:t>2013.09.03</a:t>
            </a:fld>
            <a:endParaRPr lang="lt-LT"/>
          </a:p>
        </p:txBody>
      </p:sp>
      <p:sp>
        <p:nvSpPr>
          <p:cNvPr id="9" name="Footer Placeholder 7"/>
          <p:cNvSpPr>
            <a:spLocks noGrp="1"/>
          </p:cNvSpPr>
          <p:nvPr>
            <p:ph type="ftr" sz="quarter" idx="11"/>
          </p:nvPr>
        </p:nvSpPr>
        <p:spPr/>
        <p:txBody>
          <a:bodyPr/>
          <a:lstStyle>
            <a:lvl1pPr>
              <a:defRPr/>
            </a:lvl1pPr>
          </a:lstStyle>
          <a:p>
            <a:pPr>
              <a:defRPr/>
            </a:pPr>
            <a:endParaRPr lang="lt-LT"/>
          </a:p>
        </p:txBody>
      </p:sp>
      <p:sp>
        <p:nvSpPr>
          <p:cNvPr id="10" name="Slide Number Placeholder 8"/>
          <p:cNvSpPr>
            <a:spLocks noGrp="1"/>
          </p:cNvSpPr>
          <p:nvPr>
            <p:ph type="sldNum" sz="quarter" idx="12"/>
          </p:nvPr>
        </p:nvSpPr>
        <p:spPr/>
        <p:txBody>
          <a:bodyPr/>
          <a:lstStyle>
            <a:lvl1pPr>
              <a:defRPr smtClean="0"/>
            </a:lvl1pPr>
          </a:lstStyle>
          <a:p>
            <a:pPr>
              <a:defRPr/>
            </a:pPr>
            <a:fld id="{06278281-E9BC-405F-9819-5DDE94156ECD}" type="slidenum">
              <a:rPr lang="lt-LT"/>
              <a:pPr>
                <a:defRPr/>
              </a:pPr>
              <a:t>‹#›</a:t>
            </a:fld>
            <a:endParaRPr lang="lt-LT"/>
          </a:p>
        </p:txBody>
      </p:sp>
    </p:spTree>
    <p:extLst>
      <p:ext uri="{BB962C8B-B14F-4D97-AF65-F5344CB8AC3E}">
        <p14:creationId xmlns:p14="http://schemas.microsoft.com/office/powerpoint/2010/main" val="11991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Footer Placeholder 4"/>
          <p:cNvSpPr>
            <a:spLocks noGrp="1"/>
          </p:cNvSpPr>
          <p:nvPr>
            <p:ph type="ftr" sz="quarter" idx="10"/>
          </p:nvPr>
        </p:nvSpPr>
        <p:spPr/>
        <p:txBody>
          <a:bodyPr/>
          <a:lstStyle>
            <a:lvl1pPr>
              <a:defRPr/>
            </a:lvl1pPr>
          </a:lstStyle>
          <a:p>
            <a:pPr>
              <a:defRPr/>
            </a:pPr>
            <a:endParaRPr lang="lt-LT"/>
          </a:p>
        </p:txBody>
      </p:sp>
      <p:sp>
        <p:nvSpPr>
          <p:cNvPr id="4" name="Date Placeholder 3"/>
          <p:cNvSpPr>
            <a:spLocks noGrp="1"/>
          </p:cNvSpPr>
          <p:nvPr>
            <p:ph type="dt" sz="half" idx="11"/>
          </p:nvPr>
        </p:nvSpPr>
        <p:spPr/>
        <p:txBody>
          <a:bodyPr/>
          <a:lstStyle>
            <a:lvl1pPr>
              <a:defRPr/>
            </a:lvl1pPr>
          </a:lstStyle>
          <a:p>
            <a:pPr>
              <a:defRPr/>
            </a:pPr>
            <a:fld id="{12618FDE-1FF0-4D99-9002-511901063653}" type="datetime1">
              <a:rPr lang="lt-LT"/>
              <a:pPr>
                <a:defRPr/>
              </a:pPr>
              <a:t>2013.09.03</a:t>
            </a:fld>
            <a:endParaRPr lang="lt-LT"/>
          </a:p>
        </p:txBody>
      </p:sp>
      <p:sp>
        <p:nvSpPr>
          <p:cNvPr id="5" name="Slide Number Placeholder 5"/>
          <p:cNvSpPr>
            <a:spLocks noGrp="1"/>
          </p:cNvSpPr>
          <p:nvPr>
            <p:ph type="sldNum" sz="quarter" idx="12"/>
          </p:nvPr>
        </p:nvSpPr>
        <p:spPr/>
        <p:txBody>
          <a:bodyPr/>
          <a:lstStyle>
            <a:lvl1pPr>
              <a:defRPr/>
            </a:lvl1pPr>
          </a:lstStyle>
          <a:p>
            <a:pPr>
              <a:defRPr/>
            </a:pPr>
            <a:fld id="{C5C3B144-CEBD-468B-91D1-5D5B7BA9553E}" type="slidenum">
              <a:rPr lang="lt-LT"/>
              <a:pPr>
                <a:defRPr/>
              </a:pPr>
              <a:t>‹#›</a:t>
            </a:fld>
            <a:endParaRPr lang="lt-LT"/>
          </a:p>
        </p:txBody>
      </p:sp>
    </p:spTree>
    <p:extLst>
      <p:ext uri="{BB962C8B-B14F-4D97-AF65-F5344CB8AC3E}">
        <p14:creationId xmlns:p14="http://schemas.microsoft.com/office/powerpoint/2010/main" val="286268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lt-LT"/>
          </a:p>
        </p:txBody>
      </p:sp>
      <p:sp>
        <p:nvSpPr>
          <p:cNvPr id="3" name="Date Placeholder 3"/>
          <p:cNvSpPr>
            <a:spLocks noGrp="1"/>
          </p:cNvSpPr>
          <p:nvPr>
            <p:ph type="dt" sz="half" idx="11"/>
          </p:nvPr>
        </p:nvSpPr>
        <p:spPr/>
        <p:txBody>
          <a:bodyPr/>
          <a:lstStyle>
            <a:lvl1pPr>
              <a:defRPr/>
            </a:lvl1pPr>
          </a:lstStyle>
          <a:p>
            <a:pPr>
              <a:defRPr/>
            </a:pPr>
            <a:fld id="{1C38DBE9-4329-4DE9-B020-66C39422DC41}" type="datetime1">
              <a:rPr lang="lt-LT"/>
              <a:pPr>
                <a:defRPr/>
              </a:pPr>
              <a:t>2013.09.03</a:t>
            </a:fld>
            <a:endParaRPr lang="lt-LT"/>
          </a:p>
        </p:txBody>
      </p:sp>
      <p:sp>
        <p:nvSpPr>
          <p:cNvPr id="4" name="Slide Number Placeholder 5"/>
          <p:cNvSpPr>
            <a:spLocks noGrp="1"/>
          </p:cNvSpPr>
          <p:nvPr>
            <p:ph type="sldNum" sz="quarter" idx="12"/>
          </p:nvPr>
        </p:nvSpPr>
        <p:spPr/>
        <p:txBody>
          <a:bodyPr/>
          <a:lstStyle>
            <a:lvl1pPr>
              <a:defRPr/>
            </a:lvl1pPr>
          </a:lstStyle>
          <a:p>
            <a:pPr>
              <a:defRPr/>
            </a:pPr>
            <a:fld id="{DA4688E1-76FC-461F-BB1F-E0D5D181B612}" type="slidenum">
              <a:rPr lang="lt-LT"/>
              <a:pPr>
                <a:defRPr/>
              </a:pPr>
              <a:t>‹#›</a:t>
            </a:fld>
            <a:endParaRPr lang="lt-LT"/>
          </a:p>
        </p:txBody>
      </p:sp>
    </p:spTree>
    <p:extLst>
      <p:ext uri="{BB962C8B-B14F-4D97-AF65-F5344CB8AC3E}">
        <p14:creationId xmlns:p14="http://schemas.microsoft.com/office/powerpoint/2010/main" val="425020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srcRect/>
          <a:stretch>
            <a:fillRect/>
          </a:stretch>
        </p:blipFill>
        <p:spPr bwMode="auto">
          <a:xfrm>
            <a:off x="1222375" y="2305050"/>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6AFDA56F-C0AC-4934-B5FB-12E0901328A4}" type="datetime1">
              <a:rPr lang="lt-LT"/>
              <a:pPr>
                <a:defRPr/>
              </a:pPr>
              <a:t>2013.09.03</a:t>
            </a:fld>
            <a:endParaRPr lang="lt-LT"/>
          </a:p>
        </p:txBody>
      </p:sp>
      <p:sp>
        <p:nvSpPr>
          <p:cNvPr id="7" name="Footer Placeholder 5"/>
          <p:cNvSpPr>
            <a:spLocks noGrp="1"/>
          </p:cNvSpPr>
          <p:nvPr>
            <p:ph type="ftr" sz="quarter" idx="11"/>
          </p:nvPr>
        </p:nvSpPr>
        <p:spPr/>
        <p:txBody>
          <a:bodyPr/>
          <a:lstStyle>
            <a:lvl1pPr>
              <a:defRPr/>
            </a:lvl1pPr>
          </a:lstStyle>
          <a:p>
            <a:pPr>
              <a:defRPr/>
            </a:pPr>
            <a:endParaRPr lang="lt-LT"/>
          </a:p>
        </p:txBody>
      </p:sp>
      <p:sp>
        <p:nvSpPr>
          <p:cNvPr id="8" name="Slide Number Placeholder 6"/>
          <p:cNvSpPr>
            <a:spLocks noGrp="1"/>
          </p:cNvSpPr>
          <p:nvPr>
            <p:ph type="sldNum" sz="quarter" idx="12"/>
          </p:nvPr>
        </p:nvSpPr>
        <p:spPr/>
        <p:txBody>
          <a:bodyPr/>
          <a:lstStyle>
            <a:lvl1pPr>
              <a:defRPr smtClean="0"/>
            </a:lvl1pPr>
          </a:lstStyle>
          <a:p>
            <a:pPr>
              <a:defRPr/>
            </a:pPr>
            <a:fld id="{DED01DE9-B952-4A5D-9CD8-05428314CE53}" type="slidenum">
              <a:rPr lang="lt-LT"/>
              <a:pPr>
                <a:defRPr/>
              </a:pPr>
              <a:t>‹#›</a:t>
            </a:fld>
            <a:endParaRPr lang="lt-LT"/>
          </a:p>
        </p:txBody>
      </p:sp>
    </p:spTree>
    <p:extLst>
      <p:ext uri="{BB962C8B-B14F-4D97-AF65-F5344CB8AC3E}">
        <p14:creationId xmlns:p14="http://schemas.microsoft.com/office/powerpoint/2010/main" val="427254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TextPageOverlay.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71500" y="6159500"/>
            <a:ext cx="320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ea typeface="+mn-ea"/>
                <a:cs typeface="+mn-cs"/>
              </a:defRPr>
            </a:lvl1pPr>
          </a:lstStyle>
          <a:p>
            <a:pPr>
              <a:defRPr/>
            </a:pPr>
            <a:endParaRPr lang="lt-LT"/>
          </a:p>
        </p:txBody>
      </p:sp>
      <p:sp>
        <p:nvSpPr>
          <p:cNvPr id="1028" name="Title Placeholder 1"/>
          <p:cNvSpPr>
            <a:spLocks noGrp="1"/>
          </p:cNvSpPr>
          <p:nvPr>
            <p:ph type="title"/>
          </p:nvPr>
        </p:nvSpPr>
        <p:spPr bwMode="auto">
          <a:xfrm>
            <a:off x="5715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lt-LT" smtClean="0"/>
          </a:p>
        </p:txBody>
      </p:sp>
      <p:sp>
        <p:nvSpPr>
          <p:cNvPr id="1029" name="Text Placeholder 2"/>
          <p:cNvSpPr>
            <a:spLocks noGrp="1"/>
          </p:cNvSpPr>
          <p:nvPr>
            <p:ph type="body" idx="1"/>
          </p:nvPr>
        </p:nvSpPr>
        <p:spPr bwMode="auto">
          <a:xfrm>
            <a:off x="571500" y="19050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smtClean="0"/>
          </a:p>
        </p:txBody>
      </p:sp>
      <p:sp>
        <p:nvSpPr>
          <p:cNvPr id="4" name="Date Placeholder 3"/>
          <p:cNvSpPr>
            <a:spLocks noGrp="1"/>
          </p:cNvSpPr>
          <p:nvPr>
            <p:ph type="dt" sz="half" idx="2"/>
          </p:nvPr>
        </p:nvSpPr>
        <p:spPr>
          <a:xfrm>
            <a:off x="5372100" y="6159500"/>
            <a:ext cx="3200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2"/>
                </a:solidFill>
                <a:latin typeface="Calisto MT" pitchFamily="18" charset="0"/>
              </a:defRPr>
            </a:lvl1pPr>
          </a:lstStyle>
          <a:p>
            <a:pPr>
              <a:defRPr/>
            </a:pPr>
            <a:fld id="{A90CD7F0-33D1-475D-90B5-9D9992842772}" type="datetime1">
              <a:rPr lang="lt-LT"/>
              <a:pPr>
                <a:defRPr/>
              </a:pPr>
              <a:t>2013.09.03</a:t>
            </a:fld>
            <a:endParaRPr lang="lt-LT"/>
          </a:p>
        </p:txBody>
      </p:sp>
      <p:sp>
        <p:nvSpPr>
          <p:cNvPr id="6" name="Slide Number Placeholder 5"/>
          <p:cNvSpPr>
            <a:spLocks noGrp="1"/>
          </p:cNvSpPr>
          <p:nvPr>
            <p:ph type="sldNum" sz="quarter" idx="4"/>
          </p:nvPr>
        </p:nvSpPr>
        <p:spPr>
          <a:xfrm>
            <a:off x="4046538" y="6159500"/>
            <a:ext cx="1050925"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chemeClr val="bg2"/>
                </a:solidFill>
                <a:latin typeface="Calisto MT" pitchFamily="18" charset="0"/>
              </a:defRPr>
            </a:lvl1pPr>
          </a:lstStyle>
          <a:p>
            <a:pPr>
              <a:defRPr/>
            </a:pPr>
            <a:fld id="{2F045634-CBB8-4DA2-B586-B54C4193D857}"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83" r:id="rId7"/>
    <p:sldLayoutId id="2147483784"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ctr" rtl="0" eaLnBrk="0" fontAlgn="base" hangingPunct="0">
        <a:spcBef>
          <a:spcPct val="0"/>
        </a:spcBef>
        <a:spcAft>
          <a:spcPct val="0"/>
        </a:spcAft>
        <a:defRPr sz="5400" kern="1200">
          <a:solidFill>
            <a:schemeClr val="tx1"/>
          </a:solidFill>
          <a:latin typeface="+mj-lt"/>
          <a:ea typeface="ヒラギノ角ゴ Pro W3" charset="-128"/>
          <a:cs typeface="ヒラギノ角ゴ Pro W3" charset="-128"/>
        </a:defRPr>
      </a:lvl1pPr>
      <a:lvl2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2pPr>
      <a:lvl3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3pPr>
      <a:lvl4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4pPr>
      <a:lvl5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5pPr>
      <a:lvl6pPr marL="4572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6pPr>
      <a:lvl7pPr marL="9144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7pPr>
      <a:lvl8pPr marL="13716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8pPr>
      <a:lvl9pPr marL="18288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9pPr>
    </p:titleStyle>
    <p:bodyStyle>
      <a:lvl1pPr marL="457200" indent="-457200" algn="l" rtl="0" eaLnBrk="0" fontAlgn="base" hangingPunct="0">
        <a:spcBef>
          <a:spcPct val="0"/>
        </a:spcBef>
        <a:spcAft>
          <a:spcPts val="2000"/>
        </a:spcAft>
        <a:buFont typeface="Wingdings 2" charset="2"/>
        <a:buChar char=""/>
        <a:defRPr sz="2400" kern="1200">
          <a:solidFill>
            <a:schemeClr val="tx1"/>
          </a:solidFill>
          <a:latin typeface="+mn-lt"/>
          <a:ea typeface="ヒラギノ角ゴ Pro W3" charset="-128"/>
          <a:cs typeface="ヒラギノ角ゴ Pro W3" charset="-128"/>
        </a:defRPr>
      </a:lvl1pPr>
      <a:lvl2pPr marL="914400" indent="-457200" algn="l" rtl="0" eaLnBrk="0" fontAlgn="base" hangingPunct="0">
        <a:spcBef>
          <a:spcPct val="0"/>
        </a:spcBef>
        <a:spcAft>
          <a:spcPts val="1000"/>
        </a:spcAft>
        <a:buClr>
          <a:schemeClr val="bg2"/>
        </a:buClr>
        <a:buFont typeface="Wingdings 2" charset="2"/>
        <a:buChar char=""/>
        <a:defRPr sz="2200" kern="1200">
          <a:solidFill>
            <a:schemeClr val="tx1"/>
          </a:solidFill>
          <a:latin typeface="+mn-lt"/>
          <a:ea typeface="ヒラギノ角ゴ Pro W3" charset="-128"/>
          <a:cs typeface="+mn-cs"/>
        </a:defRPr>
      </a:lvl2pPr>
      <a:lvl3pPr marL="1371600" indent="-457200" algn="l" rtl="0" eaLnBrk="0" fontAlgn="base" hangingPunct="0">
        <a:spcBef>
          <a:spcPct val="0"/>
        </a:spcBef>
        <a:spcAft>
          <a:spcPts val="1000"/>
        </a:spcAft>
        <a:buFont typeface="Wingdings 2" charset="2"/>
        <a:buChar char=""/>
        <a:defRPr sz="2000" kern="1200">
          <a:solidFill>
            <a:schemeClr val="tx1"/>
          </a:solidFill>
          <a:latin typeface="+mn-lt"/>
          <a:ea typeface="ヒラギノ角ゴ Pro W3" charset="-128"/>
          <a:cs typeface="+mn-cs"/>
        </a:defRPr>
      </a:lvl3pPr>
      <a:lvl4pPr marL="1828800" indent="-457200" algn="l" rtl="0" eaLnBrk="0" fontAlgn="base" hangingPunct="0">
        <a:spcBef>
          <a:spcPct val="0"/>
        </a:spcBef>
        <a:spcAft>
          <a:spcPts val="1000"/>
        </a:spcAft>
        <a:buClr>
          <a:schemeClr val="bg2"/>
        </a:buClr>
        <a:buFont typeface="Wingdings 2" charset="2"/>
        <a:buChar char=""/>
        <a:defRPr kern="1200">
          <a:solidFill>
            <a:schemeClr val="tx1"/>
          </a:solidFill>
          <a:latin typeface="+mn-lt"/>
          <a:ea typeface="ヒラギノ角ゴ Pro W3" charset="-128"/>
          <a:cs typeface="+mn-cs"/>
        </a:defRPr>
      </a:lvl4pPr>
      <a:lvl5pPr marL="2286000" indent="-457200" algn="l" rtl="0" eaLnBrk="0" fontAlgn="base" hangingPunct="0">
        <a:spcBef>
          <a:spcPct val="0"/>
        </a:spcBef>
        <a:spcAft>
          <a:spcPts val="1000"/>
        </a:spcAft>
        <a:buFont typeface="Wingdings 2" charset="2"/>
        <a:buChar char=""/>
        <a:defRPr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571500" y="2149475"/>
            <a:ext cx="8001000" cy="1917700"/>
          </a:xfrm>
        </p:spPr>
        <p:txBody>
          <a:bodyPr/>
          <a:lstStyle/>
          <a:p>
            <a:pPr eaLnBrk="1" hangingPunct="1">
              <a:defRPr/>
            </a:pPr>
            <a:r>
              <a:rPr lang="ru-RU" sz="4000" dirty="0" err="1">
                <a:solidFill>
                  <a:srgbClr val="000000"/>
                </a:solidFill>
                <a:effectLst>
                  <a:outerShdw blurRad="38100" dist="38100" dir="2700000" algn="tl">
                    <a:srgbClr val="000000">
                      <a:alpha val="43137"/>
                    </a:srgbClr>
                  </a:outerShdw>
                </a:effectLst>
                <a:latin typeface="Arial" charset="0"/>
                <a:cs typeface="Arial" charset="0"/>
              </a:rPr>
              <a:t>Безпечне</a:t>
            </a:r>
            <a:r>
              <a:rPr lang="ru-RU" sz="4000" dirty="0">
                <a:solidFill>
                  <a:srgbClr val="000000"/>
                </a:solidFill>
                <a:effectLst>
                  <a:outerShdw blurRad="38100" dist="38100" dir="2700000" algn="tl">
                    <a:srgbClr val="000000">
                      <a:alpha val="43137"/>
                    </a:srgbClr>
                  </a:outerShdw>
                </a:effectLst>
                <a:latin typeface="Arial" charset="0"/>
                <a:cs typeface="Arial" charset="0"/>
              </a:rPr>
              <a:t> і </a:t>
            </a:r>
            <a:r>
              <a:rPr lang="ru-RU" sz="4000" dirty="0" err="1">
                <a:solidFill>
                  <a:srgbClr val="000000"/>
                </a:solidFill>
                <a:effectLst>
                  <a:outerShdw blurRad="38100" dist="38100" dir="2700000" algn="tl">
                    <a:srgbClr val="000000">
                      <a:alpha val="43137"/>
                    </a:srgbClr>
                  </a:outerShdw>
                </a:effectLst>
                <a:latin typeface="Arial" charset="0"/>
                <a:cs typeface="Arial" charset="0"/>
              </a:rPr>
              <a:t>спрощене</a:t>
            </a:r>
            <a:r>
              <a:rPr lang="ru-RU" sz="4000" dirty="0">
                <a:solidFill>
                  <a:srgbClr val="000000"/>
                </a:solidFill>
                <a:effectLst>
                  <a:outerShdw blurRad="38100" dist="38100" dir="2700000" algn="tl">
                    <a:srgbClr val="000000">
                      <a:alpha val="43137"/>
                    </a:srgbClr>
                  </a:outerShdw>
                </a:effectLst>
                <a:latin typeface="Arial" charset="0"/>
                <a:cs typeface="Arial" charset="0"/>
              </a:rPr>
              <a:t> </a:t>
            </a:r>
            <a:r>
              <a:rPr lang="ru-RU" sz="4000" dirty="0" err="1">
                <a:solidFill>
                  <a:srgbClr val="000000"/>
                </a:solidFill>
                <a:effectLst>
                  <a:outerShdw blurRad="38100" dist="38100" dir="2700000" algn="tl">
                    <a:srgbClr val="000000">
                      <a:alpha val="43137"/>
                    </a:srgbClr>
                  </a:outerShdw>
                </a:effectLst>
                <a:latin typeface="Arial" charset="0"/>
                <a:cs typeface="Arial" charset="0"/>
              </a:rPr>
              <a:t>пересування</a:t>
            </a:r>
            <a:r>
              <a:rPr lang="ru-RU" sz="4000" dirty="0">
                <a:solidFill>
                  <a:srgbClr val="000000"/>
                </a:solidFill>
                <a:effectLst>
                  <a:outerShdw blurRad="38100" dist="38100" dir="2700000" algn="tl">
                    <a:srgbClr val="000000">
                      <a:alpha val="43137"/>
                    </a:srgbClr>
                  </a:outerShdw>
                </a:effectLst>
                <a:latin typeface="Arial" charset="0"/>
                <a:cs typeface="Arial" charset="0"/>
              </a:rPr>
              <a:t> </a:t>
            </a:r>
            <a:r>
              <a:rPr lang="ru-RU" sz="4000" dirty="0" err="1">
                <a:solidFill>
                  <a:srgbClr val="000000"/>
                </a:solidFill>
                <a:effectLst>
                  <a:outerShdw blurRad="38100" dist="38100" dir="2700000" algn="tl">
                    <a:srgbClr val="000000">
                      <a:alpha val="43137"/>
                    </a:srgbClr>
                  </a:outerShdw>
                </a:effectLst>
                <a:latin typeface="Arial" charset="0"/>
                <a:cs typeface="Arial" charset="0"/>
              </a:rPr>
              <a:t>товарів</a:t>
            </a:r>
            <a:r>
              <a:rPr lang="ru-RU" sz="4000" dirty="0">
                <a:solidFill>
                  <a:srgbClr val="000000"/>
                </a:solidFill>
                <a:effectLst>
                  <a:outerShdw blurRad="38100" dist="38100" dir="2700000" algn="tl">
                    <a:srgbClr val="000000">
                      <a:alpha val="43137"/>
                    </a:srgbClr>
                  </a:outerShdw>
                </a:effectLst>
                <a:latin typeface="Arial" charset="0"/>
                <a:cs typeface="Arial" charset="0"/>
              </a:rPr>
              <a:t> через </a:t>
            </a:r>
            <a:r>
              <a:rPr lang="ru-RU" sz="4000" dirty="0" err="1">
                <a:solidFill>
                  <a:srgbClr val="000000"/>
                </a:solidFill>
                <a:effectLst>
                  <a:outerShdw blurRad="38100" dist="38100" dir="2700000" algn="tl">
                    <a:srgbClr val="000000">
                      <a:alpha val="43137"/>
                    </a:srgbClr>
                  </a:outerShdw>
                </a:effectLst>
                <a:latin typeface="Arial" charset="0"/>
                <a:cs typeface="Arial" charset="0"/>
              </a:rPr>
              <a:t>транспортний</a:t>
            </a:r>
            <a:r>
              <a:rPr lang="ru-RU" sz="4000" dirty="0">
                <a:solidFill>
                  <a:srgbClr val="000000"/>
                </a:solidFill>
                <a:effectLst>
                  <a:outerShdw blurRad="38100" dist="38100" dir="2700000" algn="tl">
                    <a:srgbClr val="000000">
                      <a:alpha val="43137"/>
                    </a:srgbClr>
                  </a:outerShdw>
                </a:effectLst>
                <a:latin typeface="Arial" charset="0"/>
                <a:cs typeface="Arial" charset="0"/>
              </a:rPr>
              <a:t> коридор </a:t>
            </a:r>
            <a:r>
              <a:rPr lang="ru-RU" sz="4000" dirty="0" err="1">
                <a:solidFill>
                  <a:srgbClr val="000000"/>
                </a:solidFill>
                <a:effectLst>
                  <a:outerShdw blurRad="38100" dist="38100" dir="2700000" algn="tl">
                    <a:srgbClr val="000000">
                      <a:alpha val="43137"/>
                    </a:srgbClr>
                  </a:outerShdw>
                </a:effectLst>
                <a:latin typeface="Arial" charset="0"/>
                <a:cs typeface="Arial" charset="0"/>
              </a:rPr>
              <a:t>Чорного</a:t>
            </a:r>
            <a:r>
              <a:rPr lang="ru-RU" sz="4000" dirty="0">
                <a:solidFill>
                  <a:srgbClr val="000000"/>
                </a:solidFill>
                <a:effectLst>
                  <a:outerShdw blurRad="38100" dist="38100" dir="2700000" algn="tl">
                    <a:srgbClr val="000000">
                      <a:alpha val="43137"/>
                    </a:srgbClr>
                  </a:outerShdw>
                </a:effectLst>
                <a:latin typeface="Arial" charset="0"/>
                <a:cs typeface="Arial" charset="0"/>
              </a:rPr>
              <a:t> та </a:t>
            </a:r>
            <a:r>
              <a:rPr lang="ru-RU" sz="4000" dirty="0" err="1">
                <a:solidFill>
                  <a:srgbClr val="000000"/>
                </a:solidFill>
                <a:effectLst>
                  <a:outerShdw blurRad="38100" dist="38100" dir="2700000" algn="tl">
                    <a:srgbClr val="000000">
                      <a:alpha val="43137"/>
                    </a:srgbClr>
                  </a:outerShdw>
                </a:effectLst>
                <a:latin typeface="Arial" charset="0"/>
                <a:cs typeface="Arial" charset="0"/>
              </a:rPr>
              <a:t>Балтійського</a:t>
            </a:r>
            <a:r>
              <a:rPr lang="ru-RU" sz="4000" dirty="0">
                <a:solidFill>
                  <a:srgbClr val="000000"/>
                </a:solidFill>
                <a:effectLst>
                  <a:outerShdw blurRad="38100" dist="38100" dir="2700000" algn="tl">
                    <a:srgbClr val="000000">
                      <a:alpha val="43137"/>
                    </a:srgbClr>
                  </a:outerShdw>
                </a:effectLst>
                <a:latin typeface="Arial" charset="0"/>
                <a:cs typeface="Arial" charset="0"/>
              </a:rPr>
              <a:t> </a:t>
            </a:r>
            <a:r>
              <a:rPr lang="ru-RU" sz="4000" dirty="0" err="1">
                <a:solidFill>
                  <a:srgbClr val="000000"/>
                </a:solidFill>
                <a:effectLst>
                  <a:outerShdw blurRad="38100" dist="38100" dir="2700000" algn="tl">
                    <a:srgbClr val="000000">
                      <a:alpha val="43137"/>
                    </a:srgbClr>
                  </a:outerShdw>
                </a:effectLst>
                <a:latin typeface="Arial" charset="0"/>
                <a:cs typeface="Arial" charset="0"/>
              </a:rPr>
              <a:t>морів</a:t>
            </a:r>
            <a:endParaRPr lang="lt-LT" sz="4000" dirty="0" smtClean="0">
              <a:solidFill>
                <a:srgbClr val="000000"/>
              </a:solidFill>
              <a:effectLst>
                <a:outerShdw blurRad="38100" dist="38100" dir="2700000" algn="tl">
                  <a:srgbClr val="000000">
                    <a:alpha val="43137"/>
                  </a:srgbClr>
                </a:outerShdw>
              </a:effectLst>
              <a:latin typeface="Arial" charset="0"/>
              <a:cs typeface="Arial" charset="0"/>
            </a:endParaRPr>
          </a:p>
        </p:txBody>
      </p:sp>
      <p:sp>
        <p:nvSpPr>
          <p:cNvPr id="16387" name="Text Placeholder 1"/>
          <p:cNvSpPr>
            <a:spLocks noGrp="1"/>
          </p:cNvSpPr>
          <p:nvPr>
            <p:ph type="body" idx="1"/>
          </p:nvPr>
        </p:nvSpPr>
        <p:spPr>
          <a:xfrm>
            <a:off x="571500" y="4476750"/>
            <a:ext cx="8001000" cy="835025"/>
          </a:xfrm>
        </p:spPr>
        <p:txBody>
          <a:bodyPr/>
          <a:lstStyle/>
          <a:p>
            <a:pPr eaLnBrk="1" hangingPunct="1">
              <a:spcAft>
                <a:spcPct val="0"/>
              </a:spcAft>
            </a:pPr>
            <a:endParaRPr lang="ru-RU" sz="2800" dirty="0" smtClean="0">
              <a:solidFill>
                <a:srgbClr val="000000"/>
              </a:solidFill>
              <a:latin typeface="Arial" charset="0"/>
              <a:cs typeface="Arial" charset="0"/>
            </a:endParaRPr>
          </a:p>
          <a:p>
            <a:pPr eaLnBrk="1" hangingPunct="1">
              <a:spcAft>
                <a:spcPct val="0"/>
              </a:spcAft>
            </a:pPr>
            <a:endParaRPr lang="ru-RU" sz="2800" dirty="0" smtClean="0">
              <a:solidFill>
                <a:srgbClr val="000000"/>
              </a:solidFill>
              <a:latin typeface="Arial" charset="0"/>
              <a:cs typeface="Arial" charset="0"/>
            </a:endParaRPr>
          </a:p>
          <a:p>
            <a:pPr eaLnBrk="1" hangingPunct="1">
              <a:spcAft>
                <a:spcPct val="0"/>
              </a:spcAft>
            </a:pPr>
            <a:r>
              <a:rPr lang="ru-RU" sz="2400" dirty="0" err="1" smtClean="0">
                <a:solidFill>
                  <a:srgbClr val="000000"/>
                </a:solidFill>
                <a:latin typeface="Arial" charset="0"/>
                <a:cs typeface="Arial" charset="0"/>
              </a:rPr>
              <a:t>Київ</a:t>
            </a:r>
            <a:r>
              <a:rPr lang="ru-RU" sz="2400" dirty="0" smtClean="0">
                <a:solidFill>
                  <a:srgbClr val="000000"/>
                </a:solidFill>
                <a:latin typeface="Arial" charset="0"/>
                <a:cs typeface="Arial" charset="0"/>
              </a:rPr>
              <a:t>,</a:t>
            </a:r>
            <a:r>
              <a:rPr lang="ru-RU" sz="2800" dirty="0" smtClean="0">
                <a:solidFill>
                  <a:srgbClr val="000000"/>
                </a:solidFill>
                <a:latin typeface="Arial" charset="0"/>
                <a:cs typeface="Arial" charset="0"/>
              </a:rPr>
              <a:t> </a:t>
            </a:r>
            <a:r>
              <a:rPr lang="ru-RU" dirty="0" smtClean="0">
                <a:solidFill>
                  <a:srgbClr val="000000"/>
                </a:solidFill>
                <a:latin typeface="Arial" charset="0"/>
                <a:cs typeface="Arial" charset="0"/>
              </a:rPr>
              <a:t>18 </a:t>
            </a:r>
            <a:r>
              <a:rPr lang="ru-RU" dirty="0" err="1" smtClean="0">
                <a:solidFill>
                  <a:srgbClr val="000000"/>
                </a:solidFill>
                <a:latin typeface="Arial" charset="0"/>
                <a:cs typeface="Arial" charset="0"/>
              </a:rPr>
              <a:t>жовтня</a:t>
            </a:r>
            <a:r>
              <a:rPr lang="ru-RU" dirty="0" smtClean="0">
                <a:solidFill>
                  <a:srgbClr val="000000"/>
                </a:solidFill>
                <a:latin typeface="Arial" charset="0"/>
                <a:cs typeface="Arial" charset="0"/>
              </a:rPr>
              <a:t> 2011р.</a:t>
            </a:r>
            <a:endParaRPr lang="lt-LT" dirty="0" smtClean="0">
              <a:solidFill>
                <a:srgbClr val="000000"/>
              </a:solidFill>
              <a:latin typeface="Arial" charset="0"/>
              <a:cs typeface="Arial" charset="0"/>
            </a:endParaRPr>
          </a:p>
          <a:p>
            <a:pPr>
              <a:spcAft>
                <a:spcPct val="0"/>
              </a:spcAft>
            </a:pP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1143000"/>
          </a:xfrm>
          <a:effectLst>
            <a:outerShdw blurRad="63500" dist="38099" dir="2700000" algn="ctr" rotWithShape="0">
              <a:schemeClr val="tx1">
                <a:alpha val="74997"/>
              </a:schemeClr>
            </a:outerShdw>
          </a:effectLst>
        </p:spPr>
        <p:txBody>
          <a:bodyPr/>
          <a:lstStyle/>
          <a:p>
            <a:pPr eaLnBrk="1" hangingPunct="1">
              <a:defRPr/>
            </a:pPr>
            <a:r>
              <a:rPr lang="ru-RU" sz="2800" b="1" dirty="0" err="1">
                <a:latin typeface="Arial" charset="0"/>
                <a:cs typeface="Arial" charset="0"/>
              </a:rPr>
              <a:t>Клайпедський</a:t>
            </a:r>
            <a:r>
              <a:rPr lang="ru-RU" sz="2800" b="1" dirty="0">
                <a:latin typeface="Arial" charset="0"/>
                <a:cs typeface="Arial" charset="0"/>
              </a:rPr>
              <a:t> порт - </a:t>
            </a:r>
            <a:r>
              <a:rPr lang="ru-RU" sz="2800" b="1" dirty="0" err="1">
                <a:latin typeface="Arial" charset="0"/>
                <a:cs typeface="Arial" charset="0"/>
              </a:rPr>
              <a:t>географічне</a:t>
            </a:r>
            <a:r>
              <a:rPr lang="ru-RU" sz="2800" b="1" dirty="0">
                <a:latin typeface="Arial" charset="0"/>
                <a:cs typeface="Arial" charset="0"/>
              </a:rPr>
              <a:t> </a:t>
            </a:r>
            <a:r>
              <a:rPr lang="ru-RU" sz="2800" b="1" dirty="0" err="1">
                <a:latin typeface="Arial" charset="0"/>
                <a:cs typeface="Arial" charset="0"/>
              </a:rPr>
              <a:t>розташування</a:t>
            </a:r>
            <a:r>
              <a:rPr lang="ru-RU" sz="2800" b="1" dirty="0">
                <a:latin typeface="Arial" charset="0"/>
                <a:cs typeface="Arial" charset="0"/>
              </a:rPr>
              <a:t> і </a:t>
            </a:r>
            <a:r>
              <a:rPr lang="ru-RU" sz="2800" b="1" dirty="0" err="1">
                <a:latin typeface="Arial" charset="0"/>
                <a:cs typeface="Arial" charset="0"/>
              </a:rPr>
              <a:t>транспортні</a:t>
            </a:r>
            <a:r>
              <a:rPr lang="ru-RU" sz="2800" b="1" dirty="0">
                <a:latin typeface="Arial" charset="0"/>
                <a:cs typeface="Arial" charset="0"/>
              </a:rPr>
              <a:t> </a:t>
            </a:r>
            <a:r>
              <a:rPr lang="ru-RU" sz="2800" b="1" dirty="0" err="1">
                <a:latin typeface="Arial" charset="0"/>
                <a:cs typeface="Arial" charset="0"/>
              </a:rPr>
              <a:t>сполучення</a:t>
            </a:r>
            <a:endParaRPr lang="lt-LT" sz="2800" b="1" dirty="0" smtClean="0">
              <a:latin typeface="Arial" charset="0"/>
              <a:cs typeface="Times New Roman" pitchFamily="18" charset="0"/>
            </a:endParaRPr>
          </a:p>
        </p:txBody>
      </p:sp>
      <p:pic>
        <p:nvPicPr>
          <p:cNvPr id="25603" name="Picture 5" descr="ma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33600"/>
            <a:ext cx="792003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Content Placeholder 1"/>
          <p:cNvSpPr>
            <a:spLocks noGrp="1"/>
          </p:cNvSpPr>
          <p:nvPr>
            <p:ph idx="1"/>
          </p:nvPr>
        </p:nvSpPr>
        <p:spPr/>
        <p:txBody>
          <a:bodyPr/>
          <a:lstStyle/>
          <a:p>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effectLst>
            <a:outerShdw blurRad="63500" dist="38099" dir="2700000" algn="ctr" rotWithShape="0">
              <a:schemeClr val="tx1">
                <a:alpha val="74997"/>
              </a:schemeClr>
            </a:outerShdw>
          </a:effectLst>
        </p:spPr>
        <p:txBody>
          <a:bodyPr/>
          <a:lstStyle/>
          <a:p>
            <a:pPr eaLnBrk="1" hangingPunct="1">
              <a:defRPr/>
            </a:pPr>
            <a:r>
              <a:rPr lang="ru-RU" sz="4400" b="1" dirty="0" err="1" smtClean="0"/>
              <a:t>Проблеми</a:t>
            </a:r>
            <a:r>
              <a:rPr lang="ru-RU" sz="4000" dirty="0" smtClean="0">
                <a:latin typeface="Arial" charset="0"/>
              </a:rPr>
              <a:t> </a:t>
            </a:r>
            <a:endParaRPr lang="en-GB" sz="4000" dirty="0" smtClean="0">
              <a:latin typeface="Arial" charset="0"/>
            </a:endParaRPr>
          </a:p>
        </p:txBody>
      </p:sp>
      <p:sp>
        <p:nvSpPr>
          <p:cNvPr id="26627" name="Rectangle 3"/>
          <p:cNvSpPr>
            <a:spLocks noChangeArrowheads="1"/>
          </p:cNvSpPr>
          <p:nvPr/>
        </p:nvSpPr>
        <p:spPr bwMode="auto">
          <a:xfrm>
            <a:off x="720725" y="19335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pitchFamily="2" charset="2"/>
              <a:buChar char="Ø"/>
            </a:pPr>
            <a:endParaRPr lang="ru-RU" sz="2200" dirty="0"/>
          </a:p>
          <a:p>
            <a:pPr marL="342900" indent="-342900">
              <a:lnSpc>
                <a:spcPct val="90000"/>
              </a:lnSpc>
              <a:spcBef>
                <a:spcPct val="20000"/>
              </a:spcBef>
              <a:buFont typeface="Wingdings" pitchFamily="2" charset="2"/>
              <a:buChar char="Ø"/>
            </a:pPr>
            <a:r>
              <a:rPr lang="ru-RU" sz="2200" dirty="0" err="1"/>
              <a:t>Більше</a:t>
            </a:r>
            <a:r>
              <a:rPr lang="ru-RU" sz="2200" dirty="0"/>
              <a:t> 40 </a:t>
            </a:r>
            <a:r>
              <a:rPr lang="ru-RU" sz="2200" dirty="0" err="1"/>
              <a:t>видів</a:t>
            </a:r>
            <a:r>
              <a:rPr lang="ru-RU" sz="2200" dirty="0"/>
              <a:t> </a:t>
            </a:r>
            <a:r>
              <a:rPr lang="ru-RU" sz="2200" dirty="0" err="1"/>
              <a:t>паперової</a:t>
            </a:r>
            <a:r>
              <a:rPr lang="ru-RU" sz="2200" dirty="0"/>
              <a:t> </a:t>
            </a:r>
            <a:r>
              <a:rPr lang="ru-RU" sz="2200" dirty="0" err="1"/>
              <a:t>документації</a:t>
            </a:r>
            <a:endParaRPr lang="ru-RU" sz="2200" dirty="0"/>
          </a:p>
          <a:p>
            <a:pPr marL="342900" indent="-342900">
              <a:lnSpc>
                <a:spcPct val="90000"/>
              </a:lnSpc>
              <a:spcBef>
                <a:spcPct val="20000"/>
              </a:spcBef>
              <a:buFont typeface="Wingdings" pitchFamily="2" charset="2"/>
              <a:buChar char="Ø"/>
            </a:pPr>
            <a:r>
              <a:rPr lang="ru-RU" sz="2200" dirty="0" err="1"/>
              <a:t>Одні</a:t>
            </a:r>
            <a:r>
              <a:rPr lang="ru-RU" sz="2200" dirty="0"/>
              <a:t> й </a:t>
            </a:r>
            <a:r>
              <a:rPr lang="ru-RU" sz="2200" dirty="0" err="1"/>
              <a:t>ті</a:t>
            </a:r>
            <a:r>
              <a:rPr lang="ru-RU" sz="2200" dirty="0"/>
              <a:t> ж </a:t>
            </a:r>
            <a:r>
              <a:rPr lang="ru-RU" sz="2200" dirty="0" err="1"/>
              <a:t>дані</a:t>
            </a:r>
            <a:r>
              <a:rPr lang="ru-RU" sz="2200" dirty="0"/>
              <a:t> </a:t>
            </a:r>
            <a:r>
              <a:rPr lang="ru-RU" sz="2200" dirty="0" err="1"/>
              <a:t>повторюються</a:t>
            </a:r>
            <a:r>
              <a:rPr lang="ru-RU" sz="2200" dirty="0"/>
              <a:t> в </a:t>
            </a:r>
            <a:r>
              <a:rPr lang="ru-RU" sz="2200" dirty="0" err="1"/>
              <a:t>різній</a:t>
            </a:r>
            <a:r>
              <a:rPr lang="ru-RU" sz="2200" dirty="0"/>
              <a:t> </a:t>
            </a:r>
            <a:r>
              <a:rPr lang="ru-RU" sz="2200" dirty="0" err="1"/>
              <a:t>документації</a:t>
            </a:r>
            <a:endParaRPr lang="ru-RU" sz="2200" dirty="0"/>
          </a:p>
          <a:p>
            <a:pPr marL="342900" indent="-342900">
              <a:lnSpc>
                <a:spcPct val="90000"/>
              </a:lnSpc>
              <a:spcBef>
                <a:spcPct val="20000"/>
              </a:spcBef>
              <a:buFont typeface="Wingdings" pitchFamily="2" charset="2"/>
              <a:buChar char="Ø"/>
            </a:pPr>
            <a:r>
              <a:rPr lang="ru-RU" sz="2200" dirty="0" err="1"/>
              <a:t>Різним</a:t>
            </a:r>
            <a:r>
              <a:rPr lang="ru-RU" sz="2200" dirty="0"/>
              <a:t> </a:t>
            </a:r>
            <a:r>
              <a:rPr lang="ru-RU" sz="2200" dirty="0" err="1"/>
              <a:t>установам</a:t>
            </a:r>
            <a:r>
              <a:rPr lang="ru-RU" sz="2200" dirty="0"/>
              <a:t> </a:t>
            </a:r>
            <a:r>
              <a:rPr lang="ru-RU" sz="2200" dirty="0" err="1"/>
              <a:t>необхідно</a:t>
            </a:r>
            <a:r>
              <a:rPr lang="ru-RU" sz="2200" dirty="0"/>
              <a:t> </a:t>
            </a:r>
            <a:r>
              <a:rPr lang="ru-RU" sz="2200" dirty="0" err="1"/>
              <a:t>надавати</a:t>
            </a:r>
            <a:r>
              <a:rPr lang="ru-RU" sz="2200" dirty="0"/>
              <a:t> </a:t>
            </a:r>
            <a:r>
              <a:rPr lang="ru-RU" sz="2200" dirty="0" err="1"/>
              <a:t>копії</a:t>
            </a:r>
            <a:r>
              <a:rPr lang="ru-RU" sz="2200" dirty="0"/>
              <a:t> одних і тих же </a:t>
            </a:r>
            <a:r>
              <a:rPr lang="ru-RU" sz="2200" dirty="0" err="1"/>
              <a:t>документів</a:t>
            </a:r>
            <a:endParaRPr lang="ru-RU" sz="2200" dirty="0"/>
          </a:p>
          <a:p>
            <a:pPr marL="342900" indent="-342900">
              <a:lnSpc>
                <a:spcPct val="90000"/>
              </a:lnSpc>
              <a:spcBef>
                <a:spcPct val="20000"/>
              </a:spcBef>
              <a:buFont typeface="Wingdings" pitchFamily="2" charset="2"/>
              <a:buChar char="Ø"/>
            </a:pPr>
            <a:r>
              <a:rPr lang="ru-RU" sz="2200" dirty="0" err="1"/>
              <a:t>Багато</a:t>
            </a:r>
            <a:r>
              <a:rPr lang="ru-RU" sz="2200" dirty="0"/>
              <a:t> </a:t>
            </a:r>
            <a:r>
              <a:rPr lang="ru-RU" sz="2200" dirty="0" err="1"/>
              <a:t>позицій</a:t>
            </a:r>
            <a:r>
              <a:rPr lang="ru-RU" sz="2200" dirty="0"/>
              <a:t> для </a:t>
            </a:r>
            <a:r>
              <a:rPr lang="ru-RU" sz="2200" dirty="0" err="1"/>
              <a:t>подачі</a:t>
            </a:r>
            <a:r>
              <a:rPr lang="ru-RU" sz="2200" dirty="0"/>
              <a:t> </a:t>
            </a:r>
            <a:r>
              <a:rPr lang="ru-RU" sz="2200" dirty="0" err="1"/>
              <a:t>інформації</a:t>
            </a:r>
            <a:r>
              <a:rPr lang="ru-RU" sz="2200" dirty="0"/>
              <a:t> про </a:t>
            </a:r>
            <a:r>
              <a:rPr lang="ru-RU" sz="2200" dirty="0" err="1"/>
              <a:t>вантаж</a:t>
            </a:r>
            <a:endParaRPr lang="ru-RU" sz="2200" dirty="0"/>
          </a:p>
          <a:p>
            <a:pPr marL="342900" indent="-342900">
              <a:lnSpc>
                <a:spcPct val="90000"/>
              </a:lnSpc>
              <a:spcBef>
                <a:spcPct val="20000"/>
              </a:spcBef>
              <a:buFont typeface="Wingdings" pitchFamily="2" charset="2"/>
              <a:buChar char="Ø"/>
            </a:pPr>
            <a:r>
              <a:rPr lang="ru-RU" sz="2200" dirty="0" err="1"/>
              <a:t>Різні</a:t>
            </a:r>
            <a:r>
              <a:rPr lang="ru-RU" sz="2200" dirty="0"/>
              <a:t> </a:t>
            </a:r>
            <a:r>
              <a:rPr lang="ru-RU" sz="2200" dirty="0" err="1"/>
              <a:t>способи</a:t>
            </a:r>
            <a:r>
              <a:rPr lang="ru-RU" sz="2200" dirty="0"/>
              <a:t> </a:t>
            </a:r>
            <a:r>
              <a:rPr lang="ru-RU" sz="2200" dirty="0" err="1"/>
              <a:t>обміну</a:t>
            </a:r>
            <a:r>
              <a:rPr lang="ru-RU" sz="2200" dirty="0"/>
              <a:t> </a:t>
            </a:r>
            <a:r>
              <a:rPr lang="ru-RU" sz="2200" dirty="0" err="1"/>
              <a:t>даними</a:t>
            </a:r>
            <a:r>
              <a:rPr lang="ru-RU" sz="2200" dirty="0"/>
              <a:t> </a:t>
            </a:r>
            <a:r>
              <a:rPr lang="ru-RU" sz="2200" dirty="0" err="1"/>
              <a:t>між</a:t>
            </a:r>
            <a:r>
              <a:rPr lang="ru-RU" sz="2200" dirty="0"/>
              <a:t> партнерами</a:t>
            </a:r>
          </a:p>
          <a:p>
            <a:pPr marL="342900" indent="-342900">
              <a:lnSpc>
                <a:spcPct val="90000"/>
              </a:lnSpc>
              <a:spcBef>
                <a:spcPct val="20000"/>
              </a:spcBef>
              <a:buFont typeface="Wingdings" pitchFamily="2" charset="2"/>
              <a:buChar char="Ø"/>
            </a:pPr>
            <a:r>
              <a:rPr lang="ru-RU" sz="2200" dirty="0" err="1"/>
              <a:t>Ручне</a:t>
            </a:r>
            <a:r>
              <a:rPr lang="ru-RU" sz="2200" dirty="0"/>
              <a:t> </a:t>
            </a:r>
            <a:r>
              <a:rPr lang="ru-RU" sz="2200" dirty="0" err="1"/>
              <a:t>введення</a:t>
            </a:r>
            <a:r>
              <a:rPr lang="ru-RU" sz="2200" dirty="0"/>
              <a:t> одних і тих же </a:t>
            </a:r>
            <a:r>
              <a:rPr lang="ru-RU" sz="2200" dirty="0" err="1"/>
              <a:t>даних</a:t>
            </a:r>
            <a:r>
              <a:rPr lang="ru-RU" sz="2200" dirty="0"/>
              <a:t> в </a:t>
            </a:r>
            <a:r>
              <a:rPr lang="ru-RU" sz="2200" dirty="0" err="1"/>
              <a:t>інші</a:t>
            </a:r>
            <a:r>
              <a:rPr lang="ru-RU" sz="2200" dirty="0"/>
              <a:t> ІС</a:t>
            </a:r>
          </a:p>
          <a:p>
            <a:pPr marL="342900" indent="-342900">
              <a:lnSpc>
                <a:spcPct val="90000"/>
              </a:lnSpc>
              <a:spcBef>
                <a:spcPct val="20000"/>
              </a:spcBef>
              <a:buFont typeface="Wingdings" pitchFamily="2" charset="2"/>
              <a:buChar char="Ø"/>
            </a:pPr>
            <a:r>
              <a:rPr lang="ru-RU" sz="2200" dirty="0" err="1"/>
              <a:t>Затримка</a:t>
            </a:r>
            <a:r>
              <a:rPr lang="ru-RU" sz="2200" dirty="0"/>
              <a:t> </a:t>
            </a:r>
            <a:r>
              <a:rPr lang="ru-RU" sz="2200" dirty="0" err="1"/>
              <a:t>інформації</a:t>
            </a:r>
            <a:r>
              <a:rPr lang="ru-RU" sz="2200" dirty="0"/>
              <a:t> </a:t>
            </a:r>
            <a:r>
              <a:rPr lang="ru-RU" sz="2200" dirty="0" err="1"/>
              <a:t>створює</a:t>
            </a:r>
            <a:r>
              <a:rPr lang="ru-RU" sz="2200" dirty="0"/>
              <a:t> </a:t>
            </a:r>
            <a:r>
              <a:rPr lang="ru-RU" sz="2200" dirty="0" err="1"/>
              <a:t>затримки</a:t>
            </a:r>
            <a:r>
              <a:rPr lang="ru-RU" sz="2200" dirty="0"/>
              <a:t> у </a:t>
            </a:r>
            <a:r>
              <a:rPr lang="ru-RU" sz="2200" dirty="0" err="1"/>
              <a:t>вантажно</a:t>
            </a:r>
            <a:r>
              <a:rPr lang="ru-RU" sz="2200" dirty="0"/>
              <a:t> - </a:t>
            </a:r>
            <a:r>
              <a:rPr lang="ru-RU" sz="2200" dirty="0" err="1"/>
              <a:t>розвантажувальних</a:t>
            </a:r>
            <a:r>
              <a:rPr lang="ru-RU" sz="2200" dirty="0"/>
              <a:t> роботах</a:t>
            </a:r>
          </a:p>
          <a:p>
            <a:pPr marL="342900" indent="-342900">
              <a:lnSpc>
                <a:spcPct val="90000"/>
              </a:lnSpc>
              <a:spcBef>
                <a:spcPct val="20000"/>
              </a:spcBef>
              <a:buFont typeface="Wingdings" pitchFamily="2" charset="2"/>
              <a:buChar char="Ø"/>
            </a:pPr>
            <a:r>
              <a:rPr lang="ru-RU" sz="2200" dirty="0" err="1"/>
              <a:t>Людський</a:t>
            </a:r>
            <a:r>
              <a:rPr lang="ru-RU" sz="2200" dirty="0"/>
              <a:t> фактор і </a:t>
            </a:r>
            <a:r>
              <a:rPr lang="ru-RU" sz="2200" dirty="0" err="1"/>
              <a:t>помилки</a:t>
            </a:r>
            <a:r>
              <a:rPr lang="ru-RU" sz="2200" dirty="0"/>
              <a:t> </a:t>
            </a:r>
            <a:r>
              <a:rPr lang="ru-RU" sz="2200" dirty="0" err="1"/>
              <a:t>операторів</a:t>
            </a:r>
            <a:endParaRPr lang="ru-RU" sz="2200" dirty="0"/>
          </a:p>
          <a:p>
            <a:pPr marL="342900" indent="-342900">
              <a:lnSpc>
                <a:spcPct val="90000"/>
              </a:lnSpc>
              <a:spcBef>
                <a:spcPct val="20000"/>
              </a:spcBef>
              <a:buFont typeface="Wingdings" pitchFamily="2" charset="2"/>
              <a:buChar char="Ø"/>
            </a:pPr>
            <a:r>
              <a:rPr lang="ru-RU" sz="2200" dirty="0" err="1"/>
              <a:t>Відсутність</a:t>
            </a:r>
            <a:r>
              <a:rPr lang="ru-RU" sz="2200" dirty="0"/>
              <a:t> </a:t>
            </a:r>
            <a:r>
              <a:rPr lang="ru-RU" sz="2200" dirty="0" err="1"/>
              <a:t>статистичних</a:t>
            </a:r>
            <a:r>
              <a:rPr lang="ru-RU" sz="2200" dirty="0"/>
              <a:t> </a:t>
            </a:r>
            <a:r>
              <a:rPr lang="ru-RU" sz="2200" dirty="0" err="1"/>
              <a:t>даних</a:t>
            </a:r>
            <a:r>
              <a:rPr lang="ru-RU" sz="2200" dirty="0"/>
              <a:t>.</a:t>
            </a:r>
          </a:p>
          <a:p>
            <a:pPr marL="342900" indent="-342900">
              <a:lnSpc>
                <a:spcPct val="90000"/>
              </a:lnSpc>
              <a:spcBef>
                <a:spcPct val="20000"/>
              </a:spcBef>
              <a:buFont typeface="Wingdings" pitchFamily="2" charset="2"/>
              <a:buChar char="Ø"/>
            </a:pPr>
            <a:endParaRPr lang="ru-RU" sz="2200" dirty="0"/>
          </a:p>
          <a:p>
            <a:pPr marL="342900" indent="-342900">
              <a:lnSpc>
                <a:spcPct val="90000"/>
              </a:lnSpc>
              <a:spcBef>
                <a:spcPct val="20000"/>
              </a:spcBef>
              <a:buFont typeface="Wingdings" pitchFamily="2" charset="2"/>
              <a:buChar char="Ø"/>
            </a:pPr>
            <a:endParaRPr lang="ru-RU" sz="2200" dirty="0"/>
          </a:p>
          <a:p>
            <a:pPr marL="342900" indent="-342900">
              <a:lnSpc>
                <a:spcPct val="90000"/>
              </a:lnSpc>
              <a:spcBef>
                <a:spcPct val="20000"/>
              </a:spcBef>
              <a:buFont typeface="Wingdings" pitchFamily="2" charset="2"/>
              <a:buChar char="Ø"/>
            </a:pPr>
            <a:endParaRPr lang="ru-RU" sz="2200" dirty="0"/>
          </a:p>
          <a:p>
            <a:pPr marL="342900" indent="-342900">
              <a:lnSpc>
                <a:spcPct val="90000"/>
              </a:lnSpc>
              <a:spcBef>
                <a:spcPct val="20000"/>
              </a:spcBef>
              <a:buFont typeface="Wingdings" pitchFamily="2" charset="2"/>
              <a:buChar char="Ø"/>
            </a:pPr>
            <a:endParaRPr lang="ru-RU" sz="2200" dirty="0"/>
          </a:p>
          <a:p>
            <a:pPr marL="342900" indent="-342900">
              <a:lnSpc>
                <a:spcPct val="90000"/>
              </a:lnSpc>
              <a:spcBef>
                <a:spcPct val="20000"/>
              </a:spcBef>
              <a:buFontTx/>
              <a:buChar char="•"/>
            </a:pPr>
            <a:endParaRPr lang="lt-LT" i="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ffectLst>
            <a:outerShdw blurRad="63500" dist="38099" dir="2700000" algn="ctr" rotWithShape="0">
              <a:schemeClr val="tx1">
                <a:alpha val="74997"/>
              </a:schemeClr>
            </a:outerShdw>
          </a:effectLst>
        </p:spPr>
        <p:txBody>
          <a:bodyPr/>
          <a:lstStyle/>
          <a:p>
            <a:pPr eaLnBrk="1" hangingPunct="1">
              <a:defRPr/>
            </a:pPr>
            <a:r>
              <a:rPr lang="ru-RU" sz="4000" b="1" dirty="0" err="1" smtClean="0">
                <a:effectLst>
                  <a:outerShdw blurRad="38100" dist="38100" dir="2700000" algn="tl">
                    <a:srgbClr val="000000">
                      <a:alpha val="43137"/>
                    </a:srgbClr>
                  </a:outerShdw>
                </a:effectLst>
              </a:rPr>
              <a:t>Портове</a:t>
            </a:r>
            <a:r>
              <a:rPr lang="ru-RU" sz="4000" b="1" dirty="0" smtClean="0">
                <a:effectLst>
                  <a:outerShdw blurRad="38100" dist="38100" dir="2700000" algn="tl">
                    <a:srgbClr val="000000">
                      <a:alpha val="43137"/>
                    </a:srgbClr>
                  </a:outerShdw>
                </a:effectLst>
              </a:rPr>
              <a:t> </a:t>
            </a:r>
            <a:r>
              <a:rPr lang="ru-RU" sz="4000" b="1" dirty="0" err="1" smtClean="0">
                <a:effectLst>
                  <a:outerShdw blurRad="38100" dist="38100" dir="2700000" algn="tl">
                    <a:srgbClr val="000000">
                      <a:alpha val="43137"/>
                    </a:srgbClr>
                  </a:outerShdw>
                </a:effectLst>
              </a:rPr>
              <a:t>співтовариство</a:t>
            </a:r>
            <a:endParaRPr lang="en-GB" sz="4000" b="1" dirty="0" smtClean="0">
              <a:effectLst>
                <a:outerShdw blurRad="38100" dist="38100" dir="2700000" algn="tl">
                  <a:srgbClr val="000000">
                    <a:alpha val="43137"/>
                  </a:srgbClr>
                </a:outerShdw>
              </a:effectLst>
            </a:endParaRPr>
          </a:p>
        </p:txBody>
      </p:sp>
      <p:sp>
        <p:nvSpPr>
          <p:cNvPr id="27651" name="Rectangle 3"/>
          <p:cNvSpPr>
            <a:spLocks noChangeArrowheads="1"/>
          </p:cNvSpPr>
          <p:nvPr/>
        </p:nvSpPr>
        <p:spPr bwMode="auto">
          <a:xfrm>
            <a:off x="1042988" y="1676400"/>
            <a:ext cx="81010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ru-RU" sz="2000" dirty="0" err="1"/>
              <a:t>Більше</a:t>
            </a:r>
            <a:r>
              <a:rPr lang="ru-RU" sz="2000" dirty="0"/>
              <a:t> 60 </a:t>
            </a:r>
            <a:r>
              <a:rPr lang="ru-RU" sz="2000" dirty="0" err="1"/>
              <a:t>експедиторських</a:t>
            </a:r>
            <a:r>
              <a:rPr lang="ru-RU" sz="2000" dirty="0"/>
              <a:t> агентств</a:t>
            </a:r>
          </a:p>
          <a:p>
            <a:pPr marL="342900" indent="-342900">
              <a:lnSpc>
                <a:spcPct val="80000"/>
              </a:lnSpc>
              <a:spcBef>
                <a:spcPct val="20000"/>
              </a:spcBef>
            </a:pPr>
            <a:r>
              <a:rPr lang="ru-RU" sz="2000" dirty="0" err="1"/>
              <a:t>Більше</a:t>
            </a:r>
            <a:r>
              <a:rPr lang="ru-RU" sz="2000" dirty="0"/>
              <a:t> 70 транспортно-</a:t>
            </a:r>
            <a:r>
              <a:rPr lang="ru-RU" sz="2000" dirty="0" err="1"/>
              <a:t>експедиторських</a:t>
            </a:r>
            <a:r>
              <a:rPr lang="ru-RU" sz="2000" dirty="0"/>
              <a:t> </a:t>
            </a:r>
            <a:r>
              <a:rPr lang="ru-RU" sz="2000" dirty="0" err="1"/>
              <a:t>підприємств</a:t>
            </a:r>
            <a:endParaRPr lang="ru-RU" sz="2000" dirty="0"/>
          </a:p>
          <a:p>
            <a:pPr marL="342900" indent="-342900">
              <a:lnSpc>
                <a:spcPct val="80000"/>
              </a:lnSpc>
              <a:spcBef>
                <a:spcPct val="20000"/>
              </a:spcBef>
            </a:pPr>
            <a:r>
              <a:rPr lang="ru-RU" sz="2000" dirty="0"/>
              <a:t>22 </a:t>
            </a:r>
            <a:r>
              <a:rPr lang="ru-RU" sz="2000" dirty="0" err="1"/>
              <a:t>стивідорних</a:t>
            </a:r>
            <a:r>
              <a:rPr lang="ru-RU" sz="2000" dirty="0"/>
              <a:t> </a:t>
            </a:r>
            <a:r>
              <a:rPr lang="ru-RU" sz="2000" dirty="0" err="1"/>
              <a:t>підприємства</a:t>
            </a:r>
            <a:endParaRPr lang="ru-RU" sz="2000" dirty="0"/>
          </a:p>
          <a:p>
            <a:pPr marL="342900" indent="-342900">
              <a:lnSpc>
                <a:spcPct val="80000"/>
              </a:lnSpc>
              <a:spcBef>
                <a:spcPct val="20000"/>
              </a:spcBef>
            </a:pPr>
            <a:r>
              <a:rPr lang="ru-RU" sz="2000" dirty="0"/>
              <a:t>ТОВ "</a:t>
            </a:r>
            <a:r>
              <a:rPr lang="ru-RU" sz="2000" dirty="0" err="1"/>
              <a:t>Литовська</a:t>
            </a:r>
            <a:r>
              <a:rPr lang="ru-RU" sz="2000" dirty="0"/>
              <a:t> </a:t>
            </a:r>
            <a:r>
              <a:rPr lang="ru-RU" sz="2000" dirty="0" err="1"/>
              <a:t>залізниця</a:t>
            </a:r>
            <a:r>
              <a:rPr lang="ru-RU" sz="2000" dirty="0"/>
              <a:t>" (</a:t>
            </a:r>
            <a:r>
              <a:rPr lang="ru-RU" sz="2000" dirty="0" err="1"/>
              <a:t>основний</a:t>
            </a:r>
            <a:r>
              <a:rPr lang="ru-RU" sz="2000" dirty="0"/>
              <a:t> </a:t>
            </a:r>
            <a:r>
              <a:rPr lang="ru-RU" sz="2000" dirty="0" err="1"/>
              <a:t>перевізник</a:t>
            </a:r>
            <a:r>
              <a:rPr lang="ru-RU" sz="2000" dirty="0"/>
              <a:t>, 70% </a:t>
            </a:r>
            <a:r>
              <a:rPr lang="ru-RU" sz="2000" dirty="0" err="1"/>
              <a:t>вантажу</a:t>
            </a:r>
            <a:r>
              <a:rPr lang="ru-RU" sz="2000" dirty="0"/>
              <a:t>.)</a:t>
            </a:r>
          </a:p>
          <a:p>
            <a:pPr marL="342900" indent="-342900">
              <a:lnSpc>
                <a:spcPct val="80000"/>
              </a:lnSpc>
              <a:spcBef>
                <a:spcPct val="20000"/>
              </a:spcBef>
            </a:pPr>
            <a:r>
              <a:rPr lang="ru-RU" sz="2000" dirty="0" err="1"/>
              <a:t>Клайпедська</a:t>
            </a:r>
            <a:r>
              <a:rPr lang="ru-RU" sz="2000" dirty="0"/>
              <a:t> </a:t>
            </a:r>
            <a:r>
              <a:rPr lang="ru-RU" sz="2000" dirty="0" err="1"/>
              <a:t>територіальна</a:t>
            </a:r>
            <a:r>
              <a:rPr lang="ru-RU" sz="2000" dirty="0"/>
              <a:t> </a:t>
            </a:r>
            <a:r>
              <a:rPr lang="ru-RU" sz="2000" dirty="0" err="1"/>
              <a:t>митниця</a:t>
            </a:r>
            <a:endParaRPr lang="ru-RU" sz="2000" dirty="0"/>
          </a:p>
          <a:p>
            <a:pPr marL="342900" indent="-342900">
              <a:lnSpc>
                <a:spcPct val="80000"/>
              </a:lnSpc>
              <a:spcBef>
                <a:spcPct val="20000"/>
              </a:spcBef>
            </a:pPr>
            <a:r>
              <a:rPr lang="ru-RU" sz="2000" dirty="0" err="1"/>
              <a:t>Клайпедський</a:t>
            </a:r>
            <a:r>
              <a:rPr lang="ru-RU" sz="2000" dirty="0"/>
              <a:t> центр </a:t>
            </a:r>
            <a:r>
              <a:rPr lang="ru-RU" sz="2000" dirty="0" err="1"/>
              <a:t>охорони</a:t>
            </a:r>
            <a:r>
              <a:rPr lang="ru-RU" sz="2000" dirty="0"/>
              <a:t> </a:t>
            </a:r>
            <a:r>
              <a:rPr lang="ru-RU" sz="2000" dirty="0" err="1"/>
              <a:t>здоров'я</a:t>
            </a:r>
            <a:endParaRPr lang="ru-RU" sz="2000" dirty="0"/>
          </a:p>
          <a:p>
            <a:pPr marL="342900" indent="-342900">
              <a:lnSpc>
                <a:spcPct val="80000"/>
              </a:lnSpc>
              <a:spcBef>
                <a:spcPct val="20000"/>
              </a:spcBef>
            </a:pPr>
            <a:r>
              <a:rPr lang="ru-RU" sz="2000" dirty="0" err="1"/>
              <a:t>Державна</a:t>
            </a:r>
            <a:r>
              <a:rPr lang="ru-RU" sz="2000" dirty="0"/>
              <a:t> служба з </a:t>
            </a:r>
            <a:r>
              <a:rPr lang="ru-RU" sz="2000" dirty="0" err="1"/>
              <a:t>охорони</a:t>
            </a:r>
            <a:r>
              <a:rPr lang="ru-RU" sz="2000" dirty="0"/>
              <a:t> </a:t>
            </a:r>
            <a:r>
              <a:rPr lang="ru-RU" sz="2000" dirty="0" err="1"/>
              <a:t>рослин</a:t>
            </a:r>
            <a:endParaRPr lang="ru-RU" sz="2000" dirty="0"/>
          </a:p>
          <a:p>
            <a:pPr marL="342900" indent="-342900">
              <a:lnSpc>
                <a:spcPct val="80000"/>
              </a:lnSpc>
              <a:spcBef>
                <a:spcPct val="20000"/>
              </a:spcBef>
            </a:pPr>
            <a:r>
              <a:rPr lang="ru-RU" sz="2000" dirty="0" err="1"/>
              <a:t>Державна</a:t>
            </a:r>
            <a:r>
              <a:rPr lang="ru-RU" sz="2000" dirty="0"/>
              <a:t> служба </a:t>
            </a:r>
            <a:r>
              <a:rPr lang="ru-RU" sz="2000" dirty="0" err="1"/>
              <a:t>продовольства</a:t>
            </a:r>
            <a:r>
              <a:rPr lang="ru-RU" sz="2000" dirty="0"/>
              <a:t> і </a:t>
            </a:r>
            <a:r>
              <a:rPr lang="ru-RU" sz="2000" dirty="0" err="1"/>
              <a:t>ветеринарна</a:t>
            </a:r>
            <a:r>
              <a:rPr lang="ru-RU" sz="2000" dirty="0"/>
              <a:t> служба</a:t>
            </a:r>
          </a:p>
          <a:p>
            <a:pPr marL="342900" indent="-342900">
              <a:lnSpc>
                <a:spcPct val="80000"/>
              </a:lnSpc>
              <a:spcBef>
                <a:spcPct val="20000"/>
              </a:spcBef>
            </a:pPr>
            <a:r>
              <a:rPr lang="ru-RU" sz="2000" dirty="0" err="1"/>
              <a:t>Державна</a:t>
            </a:r>
            <a:r>
              <a:rPr lang="ru-RU" sz="2000" dirty="0"/>
              <a:t> </a:t>
            </a:r>
            <a:r>
              <a:rPr lang="ru-RU" sz="2000" dirty="0" err="1"/>
              <a:t>прикордонна</a:t>
            </a:r>
            <a:r>
              <a:rPr lang="ru-RU" sz="2000" dirty="0"/>
              <a:t> служба</a:t>
            </a:r>
          </a:p>
          <a:p>
            <a:pPr marL="342900" indent="-342900">
              <a:lnSpc>
                <a:spcPct val="80000"/>
              </a:lnSpc>
              <a:spcBef>
                <a:spcPct val="20000"/>
              </a:spcBef>
            </a:pPr>
            <a:r>
              <a:rPr lang="ru-RU" sz="2000" dirty="0"/>
              <a:t>Департамент </a:t>
            </a:r>
            <a:r>
              <a:rPr lang="ru-RU" sz="2000" dirty="0" err="1"/>
              <a:t>рибного</a:t>
            </a:r>
            <a:r>
              <a:rPr lang="ru-RU" sz="2000" dirty="0"/>
              <a:t> </a:t>
            </a:r>
            <a:r>
              <a:rPr lang="ru-RU" sz="2000" dirty="0" err="1"/>
              <a:t>господарства</a:t>
            </a:r>
            <a:r>
              <a:rPr lang="ru-RU" sz="2000" dirty="0"/>
              <a:t> на </a:t>
            </a:r>
            <a:r>
              <a:rPr lang="ru-RU" sz="2000" dirty="0" err="1"/>
              <a:t>підставі</a:t>
            </a:r>
            <a:r>
              <a:rPr lang="ru-RU" sz="2000" dirty="0"/>
              <a:t> </a:t>
            </a:r>
            <a:r>
              <a:rPr lang="ru-RU" sz="2000" dirty="0" err="1"/>
              <a:t>Міністерства</a:t>
            </a:r>
            <a:r>
              <a:rPr lang="ru-RU" sz="2000" dirty="0"/>
              <a:t> </a:t>
            </a:r>
            <a:r>
              <a:rPr lang="ru-RU" sz="2000" dirty="0" err="1"/>
              <a:t>сільського</a:t>
            </a:r>
            <a:r>
              <a:rPr lang="ru-RU" sz="2000" dirty="0"/>
              <a:t> </a:t>
            </a:r>
            <a:r>
              <a:rPr lang="ru-RU" sz="2000" dirty="0" err="1"/>
              <a:t>господарства</a:t>
            </a:r>
            <a:endParaRPr lang="ru-RU" sz="2000" dirty="0"/>
          </a:p>
          <a:p>
            <a:pPr marL="342900" indent="-342900">
              <a:lnSpc>
                <a:spcPct val="80000"/>
              </a:lnSpc>
              <a:spcBef>
                <a:spcPct val="20000"/>
              </a:spcBef>
            </a:pPr>
            <a:r>
              <a:rPr lang="ru-RU" sz="2000" dirty="0" err="1"/>
              <a:t>Клайпедський</a:t>
            </a:r>
            <a:r>
              <a:rPr lang="ru-RU" sz="2000" dirty="0"/>
              <a:t> </a:t>
            </a:r>
            <a:r>
              <a:rPr lang="ru-RU" sz="2000" dirty="0" err="1"/>
              <a:t>державний</a:t>
            </a:r>
            <a:r>
              <a:rPr lang="ru-RU" sz="2000" dirty="0"/>
              <a:t> </a:t>
            </a:r>
            <a:r>
              <a:rPr lang="ru-RU" sz="2000" dirty="0" err="1"/>
              <a:t>морський</a:t>
            </a:r>
            <a:r>
              <a:rPr lang="ru-RU" sz="2000" dirty="0"/>
              <a:t> орган</a:t>
            </a:r>
            <a:endParaRPr lang="lt-LT" sz="2000" dirty="0">
              <a:latin typeface="Times New Roman" pitchFamily="18" charset="0"/>
            </a:endParaRPr>
          </a:p>
        </p:txBody>
      </p:sp>
      <p:graphicFrame>
        <p:nvGraphicFramePr>
          <p:cNvPr id="27652" name="Object 2"/>
          <p:cNvGraphicFramePr>
            <a:graphicFrameLocks/>
          </p:cNvGraphicFramePr>
          <p:nvPr/>
        </p:nvGraphicFramePr>
        <p:xfrm>
          <a:off x="0" y="6027738"/>
          <a:ext cx="9144000" cy="838200"/>
        </p:xfrm>
        <a:graphic>
          <a:graphicData uri="http://schemas.openxmlformats.org/presentationml/2006/ole">
            <mc:AlternateContent xmlns:mc="http://schemas.openxmlformats.org/markup-compatibility/2006">
              <mc:Choice xmlns:v="urn:schemas-microsoft-com:vml" Requires="v">
                <p:oleObj spid="_x0000_s27656" name="CorelDRAW" r:id="rId4" imgW="8448294" imgH="680466" progId="CorelDRAW.Graphic.11">
                  <p:embed/>
                </p:oleObj>
              </mc:Choice>
              <mc:Fallback>
                <p:oleObj name="CorelDRAW" r:id="rId4" imgW="8448294" imgH="680466" progId="CorelDRAW.Graphic.11">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27738"/>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9238" y="274638"/>
            <a:ext cx="8691562" cy="1143000"/>
          </a:xfrm>
          <a:effectLst>
            <a:outerShdw blurRad="63500" dist="38099" dir="2700000" algn="ctr" rotWithShape="0">
              <a:schemeClr val="tx1">
                <a:alpha val="74997"/>
              </a:schemeClr>
            </a:outerShdw>
          </a:effectLst>
        </p:spPr>
        <p:txBody>
          <a:bodyPr/>
          <a:lstStyle/>
          <a:p>
            <a:pPr eaLnBrk="1" hangingPunct="1">
              <a:defRPr/>
            </a:pPr>
            <a:r>
              <a:rPr lang="lt-LT" sz="3600" b="1" dirty="0" smtClean="0">
                <a:latin typeface="+mn-lt"/>
                <a:cs typeface="Arial" charset="0"/>
              </a:rPr>
              <a:t>KIPIS – </a:t>
            </a:r>
            <a:r>
              <a:rPr lang="ru-RU" sz="3600" b="1" dirty="0">
                <a:latin typeface="+mn-lt"/>
                <a:cs typeface="Arial" charset="0"/>
              </a:rPr>
              <a:t>І</a:t>
            </a:r>
            <a:r>
              <a:rPr lang="ru-RU" sz="3600" b="1" dirty="0" smtClean="0">
                <a:latin typeface="+mn-lt"/>
                <a:cs typeface="Arial" charset="0"/>
              </a:rPr>
              <a:t>НСТРУМЕНТ КОМУНИКАЦІЙ ТА СПРОЩЕНЬ</a:t>
            </a:r>
            <a:endParaRPr lang="en-GB" sz="3600" b="1" dirty="0" smtClean="0">
              <a:latin typeface="+mn-lt"/>
              <a:cs typeface="Arial" charset="0"/>
            </a:endParaRPr>
          </a:p>
        </p:txBody>
      </p:sp>
      <p:sp>
        <p:nvSpPr>
          <p:cNvPr id="28675" name="Text Box 5"/>
          <p:cNvSpPr txBox="1">
            <a:spLocks noChangeArrowheads="1"/>
          </p:cNvSpPr>
          <p:nvPr/>
        </p:nvSpPr>
        <p:spPr bwMode="auto">
          <a:xfrm>
            <a:off x="360363" y="1905000"/>
            <a:ext cx="848836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Clr>
                <a:schemeClr val="tx1"/>
              </a:buClr>
            </a:pPr>
            <a:r>
              <a:rPr lang="lt-LT" sz="2400" dirty="0"/>
              <a:t>	</a:t>
            </a:r>
            <a:r>
              <a:rPr lang="lt-LT" sz="2400" b="1" dirty="0"/>
              <a:t>KIPIS - </a:t>
            </a:r>
            <a:r>
              <a:rPr lang="uk-UA" sz="2400" b="1" dirty="0"/>
              <a:t>Інформаційна система для обміну даних між портовими компаніями та державними установами, які приймаю участь в оформленні та перевірці вантажу в межах Клайпедського порту.</a:t>
            </a:r>
          </a:p>
          <a:p>
            <a:pPr eaLnBrk="1" hangingPunct="1">
              <a:spcBef>
                <a:spcPct val="20000"/>
              </a:spcBef>
              <a:buClr>
                <a:schemeClr val="tx1"/>
              </a:buClr>
            </a:pPr>
            <a:r>
              <a:rPr lang="uk-UA" sz="2400" b="1" dirty="0"/>
              <a:t>Цілі </a:t>
            </a:r>
            <a:r>
              <a:rPr lang="lt-LT" sz="2400" b="1" dirty="0"/>
              <a:t>KIPIS:</a:t>
            </a:r>
          </a:p>
          <a:p>
            <a:pPr eaLnBrk="1" hangingPunct="1">
              <a:spcBef>
                <a:spcPct val="20000"/>
              </a:spcBef>
              <a:buClr>
                <a:schemeClr val="tx1"/>
              </a:buClr>
            </a:pPr>
            <a:r>
              <a:rPr lang="uk-UA" sz="2400" b="1" dirty="0"/>
              <a:t>Спрощення портових процесів, використовуючи сучасні інформаційні технології, які прискорюють рух вантажів через порт Клайпеди. Підвищення ефективності та конкурентоспроможності Клайпедського морського порту</a:t>
            </a:r>
            <a:endParaRPr lang="en-GB" sz="24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71500" y="169863"/>
            <a:ext cx="8001000" cy="831850"/>
          </a:xfrm>
          <a:effectLst>
            <a:outerShdw blurRad="63500" dist="38099" dir="2700000" algn="ctr" rotWithShape="0">
              <a:schemeClr val="tx1">
                <a:alpha val="74997"/>
              </a:schemeClr>
            </a:outerShdw>
          </a:effectLst>
        </p:spPr>
        <p:txBody>
          <a:bodyPr/>
          <a:lstStyle/>
          <a:p>
            <a:pPr eaLnBrk="1" hangingPunct="1">
              <a:defRPr/>
            </a:pPr>
            <a:r>
              <a:rPr lang="ru-RU" sz="4000" dirty="0" err="1" smtClean="0"/>
              <a:t>Група</a:t>
            </a:r>
            <a:r>
              <a:rPr lang="ru-RU" sz="4000" dirty="0" smtClean="0"/>
              <a:t> </a:t>
            </a:r>
            <a:r>
              <a:rPr lang="ru-RU" sz="4000" dirty="0" err="1" smtClean="0"/>
              <a:t>користувачів</a:t>
            </a:r>
            <a:r>
              <a:rPr lang="ru-RU" sz="4000" dirty="0" smtClean="0"/>
              <a:t> </a:t>
            </a:r>
            <a:r>
              <a:rPr lang="lt-LT" sz="4000" dirty="0"/>
              <a:t>KIPIS</a:t>
            </a:r>
            <a:endParaRPr lang="en-GB" sz="4000" dirty="0" smtClean="0"/>
          </a:p>
        </p:txBody>
      </p:sp>
      <p:grpSp>
        <p:nvGrpSpPr>
          <p:cNvPr id="29699" name="Group 22"/>
          <p:cNvGrpSpPr>
            <a:grpSpLocks/>
          </p:cNvGrpSpPr>
          <p:nvPr/>
        </p:nvGrpSpPr>
        <p:grpSpPr bwMode="auto">
          <a:xfrm>
            <a:off x="215900" y="923925"/>
            <a:ext cx="8270622" cy="5473608"/>
            <a:chOff x="207" y="477"/>
            <a:chExt cx="5659" cy="3662"/>
          </a:xfrm>
        </p:grpSpPr>
        <p:grpSp>
          <p:nvGrpSpPr>
            <p:cNvPr id="29700" name="Group 23"/>
            <p:cNvGrpSpPr>
              <a:grpSpLocks/>
            </p:cNvGrpSpPr>
            <p:nvPr/>
          </p:nvGrpSpPr>
          <p:grpSpPr bwMode="auto">
            <a:xfrm>
              <a:off x="1338" y="1944"/>
              <a:ext cx="726" cy="907"/>
              <a:chOff x="2608" y="2523"/>
              <a:chExt cx="726" cy="907"/>
            </a:xfrm>
          </p:grpSpPr>
          <p:sp>
            <p:nvSpPr>
              <p:cNvPr id="29744" name="AutoShape 24"/>
              <p:cNvSpPr>
                <a:spLocks noChangeArrowheads="1"/>
              </p:cNvSpPr>
              <p:nvPr/>
            </p:nvSpPr>
            <p:spPr bwMode="auto">
              <a:xfrm>
                <a:off x="2608" y="2523"/>
                <a:ext cx="726" cy="907"/>
              </a:xfrm>
              <a:prstGeom prst="can">
                <a:avLst>
                  <a:gd name="adj" fmla="val 31233"/>
                </a:avLst>
              </a:prstGeom>
              <a:solidFill>
                <a:srgbClr val="FFFF00"/>
              </a:solidFill>
              <a:ln w="9525">
                <a:solidFill>
                  <a:schemeClr val="tx1"/>
                </a:solidFill>
                <a:round/>
                <a:headEnd/>
                <a:tailEnd/>
              </a:ln>
            </p:spPr>
            <p:txBody>
              <a:bodyPr wrap="none" lIns="0" tIns="0" rIns="0" bIns="0" anchor="ctr"/>
              <a:lstStyle/>
              <a:p>
                <a:endParaRPr lang="en-US"/>
              </a:p>
            </p:txBody>
          </p:sp>
          <p:sp>
            <p:nvSpPr>
              <p:cNvPr id="50" name="Text Box 25"/>
              <p:cNvSpPr txBox="1">
                <a:spLocks noChangeArrowheads="1"/>
              </p:cNvSpPr>
              <p:nvPr/>
            </p:nvSpPr>
            <p:spPr bwMode="auto">
              <a:xfrm>
                <a:off x="2788" y="2930"/>
                <a:ext cx="413" cy="204"/>
              </a:xfrm>
              <a:prstGeom prst="rect">
                <a:avLst/>
              </a:prstGeom>
              <a:noFill/>
              <a:ln w="9525" algn="ctr">
                <a:noFill/>
                <a:miter lim="800000"/>
                <a:headEnd/>
                <a:tailEnd/>
              </a:ln>
              <a:effectLst/>
            </p:spPr>
            <p:txBody>
              <a:bodyPr lIns="0" tIns="0" rIns="0" bIns="0">
                <a:spAutoFit/>
              </a:bodyPr>
              <a:lstStyle/>
              <a:p>
                <a:pPr marL="342900" indent="-342900">
                  <a:spcBef>
                    <a:spcPct val="50000"/>
                  </a:spcBef>
                  <a:buFont typeface="Arial Narrow" pitchFamily="34" charset="0"/>
                  <a:buNone/>
                  <a:defRPr/>
                </a:pPr>
                <a:r>
                  <a:rPr lang="lt-LT" sz="2000">
                    <a:effectLst>
                      <a:outerShdw blurRad="38100" dist="38100" dir="2700000" algn="tl">
                        <a:srgbClr val="FFFFFF"/>
                      </a:outerShdw>
                    </a:effectLst>
                    <a:latin typeface="Arial Narrow" pitchFamily="34" charset="0"/>
                  </a:rPr>
                  <a:t>KIPIS</a:t>
                </a:r>
              </a:p>
            </p:txBody>
          </p:sp>
        </p:grpSp>
        <p:grpSp>
          <p:nvGrpSpPr>
            <p:cNvPr id="29701" name="Group 26"/>
            <p:cNvGrpSpPr>
              <a:grpSpLocks/>
            </p:cNvGrpSpPr>
            <p:nvPr/>
          </p:nvGrpSpPr>
          <p:grpSpPr bwMode="auto">
            <a:xfrm>
              <a:off x="521" y="2760"/>
              <a:ext cx="1870" cy="1379"/>
              <a:chOff x="340" y="2115"/>
              <a:chExt cx="1870" cy="1379"/>
            </a:xfrm>
          </p:grpSpPr>
          <p:sp>
            <p:nvSpPr>
              <p:cNvPr id="29742" name="Documents"/>
              <p:cNvSpPr>
                <a:spLocks noEditPoints="1" noChangeArrowheads="1"/>
              </p:cNvSpPr>
              <p:nvPr/>
            </p:nvSpPr>
            <p:spPr bwMode="auto">
              <a:xfrm>
                <a:off x="340" y="2115"/>
                <a:ext cx="363" cy="5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66 w 21600"/>
                  <a:gd name="T37" fmla="*/ 4161 h 21600"/>
                  <a:gd name="T38" fmla="*/ 16542 w 21600"/>
                  <a:gd name="T39" fmla="*/ 1732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8" name="Text Box 28"/>
              <p:cNvSpPr txBox="1">
                <a:spLocks noChangeArrowheads="1"/>
              </p:cNvSpPr>
              <p:nvPr/>
            </p:nvSpPr>
            <p:spPr bwMode="auto">
              <a:xfrm>
                <a:off x="765" y="2341"/>
                <a:ext cx="1445" cy="1153"/>
              </a:xfrm>
              <a:prstGeom prst="rect">
                <a:avLst/>
              </a:prstGeom>
              <a:noFill/>
              <a:ln w="9525" algn="ctr">
                <a:noFill/>
                <a:miter lim="800000"/>
                <a:headEnd/>
                <a:tailEnd/>
              </a:ln>
              <a:effectLst/>
            </p:spPr>
            <p:txBody>
              <a:bodyPr wrap="none" lIns="0" tIns="0" rIns="0" bIns="0">
                <a:spAutoFit/>
              </a:bodyPr>
              <a:lstStyle>
                <a:lvl1pPr marL="342900" indent="-342900"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Narrow" charset="0"/>
                  <a:buNone/>
                  <a:defRPr/>
                </a:pPr>
                <a:r>
                  <a:rPr lang="ru-RU" sz="1600" dirty="0" err="1" smtClean="0">
                    <a:effectLst>
                      <a:outerShdw blurRad="38100" dist="38100" dir="2700000" algn="tl">
                        <a:srgbClr val="FFFFFF"/>
                      </a:outerShdw>
                    </a:effectLst>
                    <a:latin typeface="Arial Narrow" charset="0"/>
                  </a:rPr>
                  <a:t>Документи</a:t>
                </a:r>
                <a:r>
                  <a:rPr lang="ru-RU" sz="1600" dirty="0" smtClean="0">
                    <a:effectLst>
                      <a:outerShdw blurRad="38100" dist="38100" dir="2700000" algn="tl">
                        <a:srgbClr val="FFFFFF"/>
                      </a:outerShdw>
                    </a:effectLst>
                    <a:latin typeface="Arial Narrow" charset="0"/>
                  </a:rPr>
                  <a:t> </a:t>
                </a:r>
                <a:r>
                  <a:rPr lang="ru-RU" sz="1600" dirty="0" smtClean="0">
                    <a:effectLst>
                      <a:outerShdw blurRad="38100" dist="38100" dir="2700000" algn="tl">
                        <a:srgbClr val="FFFFFF"/>
                      </a:outerShdw>
                    </a:effectLst>
                    <a:latin typeface="Arial Narrow" charset="0"/>
                  </a:rPr>
                  <a:t>корабля</a:t>
                </a:r>
                <a:r>
                  <a:rPr lang="lt-LT"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ru-RU" sz="1600" dirty="0" err="1" smtClean="0">
                    <a:effectLst>
                      <a:outerShdw blurRad="38100" dist="38100" dir="2700000" algn="tl">
                        <a:srgbClr val="FFFFFF"/>
                      </a:outerShdw>
                    </a:effectLst>
                    <a:latin typeface="Arial Narrow" charset="0"/>
                  </a:rPr>
                  <a:t>транспортні</a:t>
                </a:r>
                <a:r>
                  <a:rPr lang="en-US" sz="1600" dirty="0" smtClean="0">
                    <a:effectLst>
                      <a:outerShdw blurRad="38100" dist="38100" dir="2700000" algn="tl">
                        <a:srgbClr val="FFFFFF"/>
                      </a:outerShdw>
                    </a:effectLst>
                    <a:latin typeface="Arial Narrow" charset="0"/>
                  </a:rPr>
                  <a:t> </a:t>
                </a:r>
                <a:r>
                  <a:rPr lang="ru-RU" sz="1600" dirty="0" err="1" smtClean="0">
                    <a:effectLst>
                      <a:outerShdw blurRad="38100" dist="38100" dir="2700000" algn="tl">
                        <a:srgbClr val="FFFFFF"/>
                      </a:outerShdw>
                    </a:effectLst>
                    <a:latin typeface="Arial Narrow" charset="0"/>
                  </a:rPr>
                  <a:t>документи</a:t>
                </a:r>
                <a:r>
                  <a:rPr lang="lt-LT" sz="1600" dirty="0" smtClean="0">
                    <a:effectLst>
                      <a:outerShdw blurRad="38100" dist="38100" dir="2700000" algn="tl">
                        <a:srgbClr val="FFFFFF"/>
                      </a:outerShdw>
                    </a:effectLst>
                    <a:latin typeface="Arial Narrow" charset="0"/>
                  </a:rPr>
                  <a:t>,</a:t>
                </a:r>
                <a:endParaRPr lang="lt-LT" sz="1600" dirty="0" smtClean="0">
                  <a:effectLst>
                    <a:outerShdw blurRad="38100" dist="38100" dir="2700000" algn="tl">
                      <a:srgbClr val="FFFFFF"/>
                    </a:outerShdw>
                  </a:effectLst>
                  <a:latin typeface="Arial Narrow" charset="0"/>
                </a:endParaRPr>
              </a:p>
              <a:p>
                <a:pPr eaLnBrk="1" hangingPunct="1">
                  <a:spcBef>
                    <a:spcPct val="20000"/>
                  </a:spcBef>
                  <a:buFont typeface="Arial Narrow" charset="0"/>
                  <a:buNone/>
                  <a:defRPr/>
                </a:pPr>
                <a:r>
                  <a:rPr lang="ru-RU" sz="1600" dirty="0" err="1" smtClean="0">
                    <a:effectLst>
                      <a:outerShdw blurRad="38100" dist="38100" dir="2700000" algn="tl">
                        <a:srgbClr val="FFFFFF"/>
                      </a:outerShdw>
                    </a:effectLst>
                    <a:latin typeface="Arial Narrow" charset="0"/>
                  </a:rPr>
                  <a:t>Документи</a:t>
                </a:r>
                <a:r>
                  <a:rPr lang="ru-RU" sz="1600" dirty="0" smtClean="0">
                    <a:effectLst>
                      <a:outerShdw blurRad="38100" dist="38100" dir="2700000" algn="tl">
                        <a:srgbClr val="FFFFFF"/>
                      </a:outerShdw>
                    </a:effectLst>
                    <a:latin typeface="Arial Narrow" charset="0"/>
                  </a:rPr>
                  <a:t> </a:t>
                </a:r>
                <a:r>
                  <a:rPr lang="ru-RU" sz="1600" dirty="0" err="1" smtClean="0">
                    <a:effectLst>
                      <a:outerShdw blurRad="38100" dist="38100" dir="2700000" algn="tl">
                        <a:srgbClr val="FFFFFF"/>
                      </a:outerShdw>
                    </a:effectLst>
                    <a:latin typeface="Arial Narrow" charset="0"/>
                  </a:rPr>
                  <a:t>складування</a:t>
                </a:r>
                <a:r>
                  <a:rPr lang="lt-LT" sz="1600" dirty="0" smtClean="0">
                    <a:effectLst>
                      <a:outerShdw blurRad="38100" dist="38100" dir="2700000" algn="tl">
                        <a:srgbClr val="FFFFFF"/>
                      </a:outerShdw>
                    </a:effectLst>
                    <a:latin typeface="Arial Narrow" charset="0"/>
                  </a:rPr>
                  <a:t>,</a:t>
                </a:r>
                <a:endParaRPr lang="lt-LT" sz="1600" dirty="0" smtClean="0">
                  <a:effectLst>
                    <a:outerShdw blurRad="38100" dist="38100" dir="2700000" algn="tl">
                      <a:srgbClr val="FFFFFF"/>
                    </a:outerShdw>
                  </a:effectLst>
                  <a:latin typeface="Arial Narrow" charset="0"/>
                </a:endParaRPr>
              </a:p>
              <a:p>
                <a:pPr eaLnBrk="1" hangingPunct="1">
                  <a:spcBef>
                    <a:spcPct val="20000"/>
                  </a:spcBef>
                  <a:buFont typeface="Arial Narrow" charset="0"/>
                  <a:buNone/>
                  <a:defRPr/>
                </a:pPr>
                <a:r>
                  <a:rPr lang="ru-RU"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ru-RU"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ru-RU" sz="1600" dirty="0" err="1" smtClean="0">
                    <a:effectLst>
                      <a:outerShdw blurRad="38100" dist="38100" dir="2700000" algn="tl">
                        <a:srgbClr val="FFFFFF"/>
                      </a:outerShdw>
                    </a:effectLst>
                    <a:latin typeface="Arial Narrow" charset="0"/>
                  </a:rPr>
                  <a:t>Сертификати</a:t>
                </a:r>
                <a:r>
                  <a:rPr lang="ru-RU" sz="1600" dirty="0" smtClean="0">
                    <a:effectLst>
                      <a:outerShdw blurRad="38100" dist="38100" dir="2700000" algn="tl">
                        <a:srgbClr val="FFFFFF"/>
                      </a:outerShdw>
                    </a:effectLst>
                    <a:latin typeface="Arial Narrow" charset="0"/>
                  </a:rPr>
                  <a:t>, </a:t>
                </a:r>
                <a:r>
                  <a:rPr lang="ru-RU" sz="1600" dirty="0" err="1" smtClean="0">
                    <a:effectLst>
                      <a:outerShdw blurRad="38100" dist="38100" dir="2700000" algn="tl">
                        <a:srgbClr val="FFFFFF"/>
                      </a:outerShdw>
                    </a:effectLst>
                    <a:latin typeface="Arial Narrow" charset="0"/>
                  </a:rPr>
                  <a:t>відомости</a:t>
                </a:r>
                <a:r>
                  <a:rPr lang="ru-RU" sz="1600" dirty="0" smtClean="0">
                    <a:effectLst>
                      <a:outerShdw blurRad="38100" dist="38100" dir="2700000" algn="tl">
                        <a:srgbClr val="FFFFFF"/>
                      </a:outerShdw>
                    </a:effectLst>
                    <a:latin typeface="Arial Narrow" charset="0"/>
                  </a:rPr>
                  <a:t>,,,,</a:t>
                </a:r>
                <a:endParaRPr lang="lt-LT" sz="1600" dirty="0" smtClean="0">
                  <a:effectLst>
                    <a:outerShdw blurRad="38100" dist="38100" dir="2700000" algn="tl">
                      <a:srgbClr val="FFFFFF"/>
                    </a:outerShdw>
                  </a:effectLst>
                  <a:latin typeface="Arial Narrow" charset="0"/>
                </a:endParaRPr>
              </a:p>
            </p:txBody>
          </p:sp>
        </p:grpSp>
        <p:grpSp>
          <p:nvGrpSpPr>
            <p:cNvPr id="29702" name="Group 29"/>
            <p:cNvGrpSpPr>
              <a:grpSpLocks/>
            </p:cNvGrpSpPr>
            <p:nvPr/>
          </p:nvGrpSpPr>
          <p:grpSpPr bwMode="auto">
            <a:xfrm>
              <a:off x="207" y="781"/>
              <a:ext cx="738" cy="573"/>
              <a:chOff x="3791" y="317"/>
              <a:chExt cx="738" cy="573"/>
            </a:xfrm>
          </p:grpSpPr>
          <p:pic>
            <p:nvPicPr>
              <p:cNvPr id="29740" name="Picture 30"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 y="527"/>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1" name="Text Box 31"/>
              <p:cNvSpPr txBox="1">
                <a:spLocks noChangeArrowheads="1"/>
              </p:cNvSpPr>
              <p:nvPr/>
            </p:nvSpPr>
            <p:spPr bwMode="auto">
              <a:xfrm>
                <a:off x="3791" y="317"/>
                <a:ext cx="73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ru-RU" sz="1400" b="1" dirty="0" err="1" smtClean="0">
                    <a:latin typeface="Arial Narrow" pitchFamily="34" charset="0"/>
                  </a:rPr>
                  <a:t>Митниця</a:t>
                </a:r>
                <a:r>
                  <a:rPr lang="ru-RU" sz="1400" b="1" dirty="0" smtClean="0">
                    <a:latin typeface="Arial Narrow" pitchFamily="34" charset="0"/>
                  </a:rPr>
                  <a:t> </a:t>
                </a:r>
                <a:r>
                  <a:rPr lang="ru-RU" sz="1400" b="1" dirty="0" err="1" smtClean="0">
                    <a:latin typeface="Arial Narrow" pitchFamily="34" charset="0"/>
                  </a:rPr>
                  <a:t>Літви</a:t>
                </a:r>
                <a:endParaRPr lang="lt-LT" sz="1400" b="1" dirty="0">
                  <a:latin typeface="Arial Narrow" pitchFamily="34" charset="0"/>
                </a:endParaRPr>
              </a:p>
            </p:txBody>
          </p:sp>
        </p:grpSp>
        <p:grpSp>
          <p:nvGrpSpPr>
            <p:cNvPr id="29703" name="Group 32"/>
            <p:cNvGrpSpPr>
              <a:grpSpLocks/>
            </p:cNvGrpSpPr>
            <p:nvPr/>
          </p:nvGrpSpPr>
          <p:grpSpPr bwMode="auto">
            <a:xfrm>
              <a:off x="1030" y="649"/>
              <a:ext cx="800" cy="737"/>
              <a:chOff x="3797" y="185"/>
              <a:chExt cx="800" cy="737"/>
            </a:xfrm>
          </p:grpSpPr>
          <p:pic>
            <p:nvPicPr>
              <p:cNvPr id="29738" name="Picture 33"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 y="559"/>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9" name="Text Box 34"/>
              <p:cNvSpPr txBox="1">
                <a:spLocks noChangeArrowheads="1"/>
              </p:cNvSpPr>
              <p:nvPr/>
            </p:nvSpPr>
            <p:spPr bwMode="auto">
              <a:xfrm>
                <a:off x="3797" y="185"/>
                <a:ext cx="74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ru-RU" sz="1400" b="1" dirty="0" err="1" smtClean="0">
                    <a:latin typeface="Arial Narrow" pitchFamily="34" charset="0"/>
                  </a:rPr>
                  <a:t>Державна</a:t>
                </a:r>
                <a:r>
                  <a:rPr lang="ru-RU" sz="1400" b="1" dirty="0" smtClean="0">
                    <a:latin typeface="Arial Narrow" pitchFamily="34" charset="0"/>
                  </a:rPr>
                  <a:t> </a:t>
                </a:r>
                <a:endParaRPr lang="ru-RU" sz="1400" b="1" dirty="0">
                  <a:latin typeface="Arial Narrow" pitchFamily="34" charset="0"/>
                </a:endParaRPr>
              </a:p>
              <a:p>
                <a:pPr eaLnBrk="1" hangingPunct="1">
                  <a:spcBef>
                    <a:spcPct val="20000"/>
                  </a:spcBef>
                  <a:buFont typeface="Arial Narrow" pitchFamily="34" charset="0"/>
                  <a:buNone/>
                </a:pPr>
                <a:r>
                  <a:rPr lang="ru-RU" sz="1400" b="1" dirty="0">
                    <a:latin typeface="Arial Narrow" pitchFamily="34" charset="0"/>
                  </a:rPr>
                  <a:t> </a:t>
                </a:r>
                <a:r>
                  <a:rPr lang="ru-RU" sz="1400" b="1" dirty="0" err="1" smtClean="0">
                    <a:latin typeface="Arial Narrow" pitchFamily="34" charset="0"/>
                  </a:rPr>
                  <a:t>пприкордонна</a:t>
                </a:r>
                <a:endParaRPr lang="ru-RU" sz="1400" b="1" dirty="0">
                  <a:latin typeface="Arial Narrow" pitchFamily="34" charset="0"/>
                </a:endParaRPr>
              </a:p>
              <a:p>
                <a:pPr eaLnBrk="1" hangingPunct="1">
                  <a:spcBef>
                    <a:spcPct val="20000"/>
                  </a:spcBef>
                  <a:buFont typeface="Arial Narrow" pitchFamily="34" charset="0"/>
                  <a:buNone/>
                </a:pPr>
                <a:r>
                  <a:rPr lang="ru-RU" sz="1400" b="1" dirty="0">
                    <a:latin typeface="Arial Narrow" pitchFamily="34" charset="0"/>
                  </a:rPr>
                  <a:t> служба</a:t>
                </a:r>
              </a:p>
            </p:txBody>
          </p:sp>
        </p:grpSp>
        <p:grpSp>
          <p:nvGrpSpPr>
            <p:cNvPr id="29704" name="Group 35"/>
            <p:cNvGrpSpPr>
              <a:grpSpLocks/>
            </p:cNvGrpSpPr>
            <p:nvPr/>
          </p:nvGrpSpPr>
          <p:grpSpPr bwMode="auto">
            <a:xfrm>
              <a:off x="1959" y="573"/>
              <a:ext cx="977" cy="768"/>
              <a:chOff x="3955" y="109"/>
              <a:chExt cx="977" cy="768"/>
            </a:xfrm>
          </p:grpSpPr>
          <p:pic>
            <p:nvPicPr>
              <p:cNvPr id="29736" name="Picture 36"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 y="514"/>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37"/>
              <p:cNvSpPr txBox="1">
                <a:spLocks noChangeArrowheads="1"/>
              </p:cNvSpPr>
              <p:nvPr/>
            </p:nvSpPr>
            <p:spPr bwMode="auto">
              <a:xfrm>
                <a:off x="3955" y="109"/>
                <a:ext cx="977" cy="432"/>
              </a:xfrm>
              <a:prstGeom prst="rect">
                <a:avLst/>
              </a:prstGeom>
              <a:noFill/>
              <a:ln w="9525" algn="ctr">
                <a:noFill/>
                <a:miter lim="800000"/>
                <a:headEnd/>
                <a:tailEnd/>
              </a:ln>
              <a:effectLst/>
            </p:spPr>
            <p:txBody>
              <a:bodyPr wrap="none" lIns="0" tIns="0" rIns="0" bIns="0">
                <a:spAutoFit/>
              </a:bodyPr>
              <a:lstStyle>
                <a:lvl1pPr marL="342900" indent="-342900"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ts val="0"/>
                  </a:spcBef>
                  <a:buFont typeface="Arial Narrow" charset="0"/>
                  <a:buNone/>
                  <a:defRPr/>
                </a:pPr>
                <a:r>
                  <a:rPr lang="ru-RU" sz="1400" b="1" dirty="0" err="1" smtClean="0">
                    <a:latin typeface="Arial Narrow" charset="0"/>
                  </a:rPr>
                  <a:t>Клайпедський</a:t>
                </a:r>
                <a:endParaRPr lang="ru-RU" sz="1400" b="1" dirty="0" smtClean="0">
                  <a:latin typeface="Arial Narrow" charset="0"/>
                </a:endParaRPr>
              </a:p>
              <a:p>
                <a:pPr eaLnBrk="1" hangingPunct="1">
                  <a:spcBef>
                    <a:spcPts val="0"/>
                  </a:spcBef>
                  <a:buFont typeface="Arial Narrow" charset="0"/>
                  <a:buNone/>
                  <a:defRPr/>
                </a:pPr>
                <a:r>
                  <a:rPr lang="ru-RU" sz="1400" b="1" dirty="0" smtClean="0">
                    <a:latin typeface="Arial Narrow" charset="0"/>
                  </a:rPr>
                  <a:t> </a:t>
                </a:r>
                <a:r>
                  <a:rPr lang="ru-RU" sz="1400" b="1" dirty="0">
                    <a:latin typeface="Arial Narrow" charset="0"/>
                  </a:rPr>
                  <a:t>центр </a:t>
                </a:r>
                <a:endParaRPr lang="ru-RU" sz="1400" b="1" dirty="0" smtClean="0">
                  <a:latin typeface="Arial Narrow" charset="0"/>
                </a:endParaRPr>
              </a:p>
              <a:p>
                <a:pPr eaLnBrk="1" hangingPunct="1">
                  <a:spcBef>
                    <a:spcPts val="0"/>
                  </a:spcBef>
                  <a:buFont typeface="Arial Narrow" charset="0"/>
                  <a:buNone/>
                  <a:defRPr/>
                </a:pPr>
                <a:r>
                  <a:rPr lang="ru-RU" sz="1400" b="1" dirty="0" err="1" smtClean="0">
                    <a:latin typeface="Arial Narrow" charset="0"/>
                  </a:rPr>
                  <a:t>Охорони</a:t>
                </a:r>
                <a:r>
                  <a:rPr lang="ru-RU" sz="1400" b="1" dirty="0" smtClean="0">
                    <a:latin typeface="Arial Narrow" charset="0"/>
                  </a:rPr>
                  <a:t> здоровья</a:t>
                </a:r>
                <a:r>
                  <a:rPr lang="ru-RU" sz="1400" b="1" dirty="0" smtClean="0">
                    <a:effectLst>
                      <a:outerShdw blurRad="38100" dist="38100" dir="2700000" algn="tl">
                        <a:srgbClr val="FFFFFF"/>
                      </a:outerShdw>
                    </a:effectLst>
                    <a:latin typeface="Arial Narrow" charset="0"/>
                  </a:rPr>
                  <a:t> </a:t>
                </a:r>
                <a:endParaRPr lang="ru-RU" sz="1400" b="1" dirty="0">
                  <a:effectLst>
                    <a:outerShdw blurRad="38100" dist="38100" dir="2700000" algn="tl">
                      <a:srgbClr val="FFFFFF"/>
                    </a:outerShdw>
                  </a:effectLst>
                  <a:latin typeface="Arial Narrow" charset="0"/>
                </a:endParaRPr>
              </a:p>
            </p:txBody>
          </p:sp>
        </p:grpSp>
        <p:grpSp>
          <p:nvGrpSpPr>
            <p:cNvPr id="29705" name="Group 38"/>
            <p:cNvGrpSpPr>
              <a:grpSpLocks/>
            </p:cNvGrpSpPr>
            <p:nvPr/>
          </p:nvGrpSpPr>
          <p:grpSpPr bwMode="auto">
            <a:xfrm>
              <a:off x="2923" y="477"/>
              <a:ext cx="846" cy="762"/>
              <a:chOff x="4239" y="13"/>
              <a:chExt cx="846" cy="762"/>
            </a:xfrm>
          </p:grpSpPr>
          <p:pic>
            <p:nvPicPr>
              <p:cNvPr id="29734" name="Picture 39"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 y="13"/>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5" name="Text Box 40"/>
              <p:cNvSpPr txBox="1">
                <a:spLocks noChangeArrowheads="1"/>
              </p:cNvSpPr>
              <p:nvPr/>
            </p:nvSpPr>
            <p:spPr bwMode="auto">
              <a:xfrm>
                <a:off x="4239" y="343"/>
                <a:ext cx="84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buFont typeface="Arial Narrow" pitchFamily="34" charset="0"/>
                  <a:buNone/>
                </a:pPr>
                <a:r>
                  <a:rPr lang="ru-RU" sz="1400" b="1" dirty="0" err="1" smtClean="0">
                    <a:solidFill>
                      <a:srgbClr val="000000"/>
                    </a:solidFill>
                    <a:latin typeface="Arial Narrow" pitchFamily="34" charset="0"/>
                  </a:rPr>
                  <a:t>Дердавна</a:t>
                </a:r>
                <a:r>
                  <a:rPr lang="ru-RU" sz="1400" b="1" dirty="0" smtClean="0">
                    <a:solidFill>
                      <a:srgbClr val="000000"/>
                    </a:solidFill>
                    <a:latin typeface="Arial Narrow" pitchFamily="34" charset="0"/>
                  </a:rPr>
                  <a:t> </a:t>
                </a:r>
                <a:endParaRPr lang="ru-RU" sz="1400" b="1" dirty="0">
                  <a:solidFill>
                    <a:srgbClr val="000000"/>
                  </a:solidFill>
                  <a:latin typeface="Arial Narrow" pitchFamily="34" charset="0"/>
                </a:endParaRPr>
              </a:p>
              <a:p>
                <a:pPr eaLnBrk="1" hangingPunct="1">
                  <a:buFont typeface="Arial Narrow" pitchFamily="34" charset="0"/>
                  <a:buNone/>
                </a:pPr>
                <a:r>
                  <a:rPr lang="ru-RU" sz="1400" b="1" dirty="0">
                    <a:solidFill>
                      <a:srgbClr val="000000"/>
                    </a:solidFill>
                    <a:latin typeface="Arial Narrow" pitchFamily="34" charset="0"/>
                  </a:rPr>
                  <a:t> служба </a:t>
                </a:r>
                <a:r>
                  <a:rPr lang="ru-RU" sz="1400" b="1" dirty="0" err="1" smtClean="0">
                    <a:solidFill>
                      <a:srgbClr val="000000"/>
                    </a:solidFill>
                    <a:latin typeface="Arial Narrow" pitchFamily="34" charset="0"/>
                  </a:rPr>
                  <a:t>охорони</a:t>
                </a:r>
                <a:endParaRPr lang="ru-RU" sz="1400" b="1" dirty="0">
                  <a:solidFill>
                    <a:srgbClr val="000000"/>
                  </a:solidFill>
                  <a:latin typeface="Arial Narrow" pitchFamily="34" charset="0"/>
                </a:endParaRPr>
              </a:p>
              <a:p>
                <a:pPr eaLnBrk="1" hangingPunct="1">
                  <a:buFont typeface="Arial Narrow" pitchFamily="34" charset="0"/>
                  <a:buNone/>
                </a:pPr>
                <a:r>
                  <a:rPr lang="ru-RU" sz="1400" b="1" dirty="0">
                    <a:solidFill>
                      <a:srgbClr val="000000"/>
                    </a:solidFill>
                    <a:latin typeface="Arial Narrow" pitchFamily="34" charset="0"/>
                  </a:rPr>
                  <a:t> </a:t>
                </a:r>
                <a:r>
                  <a:rPr lang="ru-RU" sz="1400" b="1" dirty="0" err="1" smtClean="0">
                    <a:solidFill>
                      <a:srgbClr val="000000"/>
                    </a:solidFill>
                    <a:latin typeface="Arial Narrow" pitchFamily="34" charset="0"/>
                  </a:rPr>
                  <a:t>рослин</a:t>
                </a:r>
                <a:endParaRPr lang="lt-LT" sz="1400" b="1" dirty="0">
                  <a:latin typeface="Arial Narrow" pitchFamily="34" charset="0"/>
                </a:endParaRPr>
              </a:p>
            </p:txBody>
          </p:sp>
        </p:grpSp>
        <p:grpSp>
          <p:nvGrpSpPr>
            <p:cNvPr id="29706" name="Group 41"/>
            <p:cNvGrpSpPr>
              <a:grpSpLocks/>
            </p:cNvGrpSpPr>
            <p:nvPr/>
          </p:nvGrpSpPr>
          <p:grpSpPr bwMode="auto">
            <a:xfrm>
              <a:off x="3925" y="519"/>
              <a:ext cx="1090" cy="625"/>
              <a:chOff x="4424" y="100"/>
              <a:chExt cx="1090" cy="625"/>
            </a:xfrm>
          </p:grpSpPr>
          <p:pic>
            <p:nvPicPr>
              <p:cNvPr id="29732" name="Picture 42"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 y="362"/>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3" name="Text Box 43"/>
              <p:cNvSpPr txBox="1">
                <a:spLocks noChangeArrowheads="1"/>
              </p:cNvSpPr>
              <p:nvPr/>
            </p:nvSpPr>
            <p:spPr bwMode="auto">
              <a:xfrm>
                <a:off x="4424" y="100"/>
                <a:ext cx="109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27305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nSpc>
                    <a:spcPct val="90000"/>
                  </a:lnSpc>
                  <a:buClr>
                    <a:schemeClr val="tx1"/>
                  </a:buClr>
                </a:pPr>
                <a:r>
                  <a:rPr lang="ru-RU" sz="1400" b="1" dirty="0" err="1" smtClean="0">
                    <a:latin typeface="Arial Narrow" pitchFamily="34" charset="0"/>
                  </a:rPr>
                  <a:t>Державна</a:t>
                </a:r>
                <a:endParaRPr lang="ru-RU" sz="1400" b="1" dirty="0">
                  <a:latin typeface="Arial Narrow" pitchFamily="34" charset="0"/>
                </a:endParaRPr>
              </a:p>
              <a:p>
                <a:pPr>
                  <a:lnSpc>
                    <a:spcPct val="90000"/>
                  </a:lnSpc>
                  <a:buClr>
                    <a:schemeClr val="tx1"/>
                  </a:buClr>
                </a:pPr>
                <a:r>
                  <a:rPr lang="ru-RU" sz="1400" b="1" dirty="0">
                    <a:latin typeface="Arial Narrow" pitchFamily="34" charset="0"/>
                  </a:rPr>
                  <a:t>  </a:t>
                </a:r>
                <a:r>
                  <a:rPr lang="ru-RU" sz="1400" b="1" dirty="0" err="1" smtClean="0">
                    <a:latin typeface="Arial Narrow" pitchFamily="34" charset="0"/>
                  </a:rPr>
                  <a:t>ветеринарна</a:t>
                </a:r>
                <a:r>
                  <a:rPr lang="ru-RU" sz="1400" b="1" dirty="0" smtClean="0">
                    <a:latin typeface="Arial Narrow" pitchFamily="34" charset="0"/>
                  </a:rPr>
                  <a:t> </a:t>
                </a:r>
                <a:r>
                  <a:rPr lang="ru-RU" sz="1400" b="1" dirty="0">
                    <a:latin typeface="Arial Narrow" pitchFamily="34" charset="0"/>
                  </a:rPr>
                  <a:t>служба</a:t>
                </a:r>
                <a:endParaRPr lang="lt-LT" sz="1400" b="1" dirty="0">
                  <a:latin typeface="Arial Narrow" pitchFamily="34" charset="0"/>
                </a:endParaRPr>
              </a:p>
            </p:txBody>
          </p:sp>
        </p:grpSp>
        <p:grpSp>
          <p:nvGrpSpPr>
            <p:cNvPr id="29707" name="Group 44"/>
            <p:cNvGrpSpPr>
              <a:grpSpLocks/>
            </p:cNvGrpSpPr>
            <p:nvPr/>
          </p:nvGrpSpPr>
          <p:grpSpPr bwMode="auto">
            <a:xfrm>
              <a:off x="4671" y="946"/>
              <a:ext cx="1195" cy="363"/>
              <a:chOff x="4263" y="482"/>
              <a:chExt cx="1195" cy="363"/>
            </a:xfrm>
          </p:grpSpPr>
          <p:pic>
            <p:nvPicPr>
              <p:cNvPr id="29730" name="Picture 45"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 y="482"/>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1" name="Text Box 46"/>
              <p:cNvSpPr txBox="1">
                <a:spLocks noChangeArrowheads="1"/>
              </p:cNvSpPr>
              <p:nvPr/>
            </p:nvSpPr>
            <p:spPr bwMode="auto">
              <a:xfrm>
                <a:off x="4656" y="580"/>
                <a:ext cx="80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uk-UA" sz="1400" b="1" dirty="0" smtClean="0">
                    <a:latin typeface="Arial Narrow" pitchFamily="34" charset="0"/>
                  </a:rPr>
                  <a:t>Власники суден</a:t>
                </a:r>
                <a:endParaRPr lang="lt-LT" sz="1400" b="1" dirty="0">
                  <a:latin typeface="Arial Narrow" pitchFamily="34" charset="0"/>
                </a:endParaRPr>
              </a:p>
            </p:txBody>
          </p:sp>
        </p:grpSp>
        <p:sp>
          <p:nvSpPr>
            <p:cNvPr id="29708" name="Line 16"/>
            <p:cNvSpPr>
              <a:spLocks noChangeShapeType="1"/>
            </p:cNvSpPr>
            <p:nvPr/>
          </p:nvSpPr>
          <p:spPr bwMode="auto">
            <a:xfrm flipH="1">
              <a:off x="2154" y="1218"/>
              <a:ext cx="2404" cy="953"/>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09" name="Line 16"/>
            <p:cNvSpPr>
              <a:spLocks noChangeShapeType="1"/>
            </p:cNvSpPr>
            <p:nvPr/>
          </p:nvSpPr>
          <p:spPr bwMode="auto">
            <a:xfrm flipH="1">
              <a:off x="2200" y="1173"/>
              <a:ext cx="1496" cy="816"/>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0" name="Line 16"/>
            <p:cNvSpPr>
              <a:spLocks noChangeShapeType="1"/>
            </p:cNvSpPr>
            <p:nvPr/>
          </p:nvSpPr>
          <p:spPr bwMode="auto">
            <a:xfrm flipH="1">
              <a:off x="2109" y="1218"/>
              <a:ext cx="770" cy="635"/>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1" name="Line 16"/>
            <p:cNvSpPr>
              <a:spLocks noChangeShapeType="1"/>
            </p:cNvSpPr>
            <p:nvPr/>
          </p:nvSpPr>
          <p:spPr bwMode="auto">
            <a:xfrm flipH="1">
              <a:off x="1927" y="1264"/>
              <a:ext cx="227" cy="59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2" name="Line 16"/>
            <p:cNvSpPr>
              <a:spLocks noChangeShapeType="1"/>
            </p:cNvSpPr>
            <p:nvPr/>
          </p:nvSpPr>
          <p:spPr bwMode="auto">
            <a:xfrm>
              <a:off x="1519" y="1264"/>
              <a:ext cx="1" cy="544"/>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3" name="Line 16"/>
            <p:cNvSpPr>
              <a:spLocks noChangeShapeType="1"/>
            </p:cNvSpPr>
            <p:nvPr/>
          </p:nvSpPr>
          <p:spPr bwMode="auto">
            <a:xfrm>
              <a:off x="839" y="1309"/>
              <a:ext cx="408" cy="68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grpSp>
          <p:nvGrpSpPr>
            <p:cNvPr id="29714" name="Group 53"/>
            <p:cNvGrpSpPr>
              <a:grpSpLocks/>
            </p:cNvGrpSpPr>
            <p:nvPr/>
          </p:nvGrpSpPr>
          <p:grpSpPr bwMode="auto">
            <a:xfrm>
              <a:off x="3923" y="1706"/>
              <a:ext cx="1531" cy="363"/>
              <a:chOff x="4105" y="346"/>
              <a:chExt cx="1531" cy="363"/>
            </a:xfrm>
          </p:grpSpPr>
          <p:pic>
            <p:nvPicPr>
              <p:cNvPr id="29728" name="Picture 54"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9" name="Text Box 55"/>
              <p:cNvSpPr txBox="1">
                <a:spLocks noChangeArrowheads="1"/>
              </p:cNvSpPr>
              <p:nvPr/>
            </p:nvSpPr>
            <p:spPr bwMode="auto">
              <a:xfrm>
                <a:off x="4467" y="453"/>
                <a:ext cx="116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nSpc>
                    <a:spcPct val="90000"/>
                  </a:lnSpc>
                  <a:spcBef>
                    <a:spcPct val="20000"/>
                  </a:spcBef>
                  <a:buClr>
                    <a:schemeClr val="tx1"/>
                  </a:buClr>
                </a:pPr>
                <a:r>
                  <a:rPr lang="ru-RU" sz="1400" b="1" dirty="0" err="1" smtClean="0">
                    <a:latin typeface="Arial Narrow" pitchFamily="34" charset="0"/>
                  </a:rPr>
                  <a:t>Гвантажні</a:t>
                </a:r>
                <a:r>
                  <a:rPr lang="ru-RU" sz="1400" b="1" dirty="0" smtClean="0">
                    <a:latin typeface="Arial Narrow" pitchFamily="34" charset="0"/>
                  </a:rPr>
                  <a:t> </a:t>
                </a:r>
                <a:r>
                  <a:rPr lang="ru-RU" sz="1400" b="1" dirty="0" err="1" smtClean="0">
                    <a:latin typeface="Arial Narrow" pitchFamily="34" charset="0"/>
                  </a:rPr>
                  <a:t>експедитори</a:t>
                </a:r>
                <a:endParaRPr lang="lt-LT" sz="1400" b="1" dirty="0">
                  <a:latin typeface="Arial Narrow" pitchFamily="34" charset="0"/>
                </a:endParaRPr>
              </a:p>
            </p:txBody>
          </p:sp>
        </p:grpSp>
        <p:grpSp>
          <p:nvGrpSpPr>
            <p:cNvPr id="29715" name="Group 56"/>
            <p:cNvGrpSpPr>
              <a:grpSpLocks/>
            </p:cNvGrpSpPr>
            <p:nvPr/>
          </p:nvGrpSpPr>
          <p:grpSpPr bwMode="auto">
            <a:xfrm>
              <a:off x="3969" y="2160"/>
              <a:ext cx="1654" cy="363"/>
              <a:chOff x="4105" y="346"/>
              <a:chExt cx="1654" cy="363"/>
            </a:xfrm>
          </p:grpSpPr>
          <p:pic>
            <p:nvPicPr>
              <p:cNvPr id="29726" name="Picture 57"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7" name="Text Box 58"/>
              <p:cNvSpPr txBox="1">
                <a:spLocks noChangeArrowheads="1"/>
              </p:cNvSpPr>
              <p:nvPr/>
            </p:nvSpPr>
            <p:spPr bwMode="auto">
              <a:xfrm>
                <a:off x="4465" y="414"/>
                <a:ext cx="12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nSpc>
                    <a:spcPct val="90000"/>
                  </a:lnSpc>
                  <a:spcBef>
                    <a:spcPct val="20000"/>
                  </a:spcBef>
                  <a:buClr>
                    <a:schemeClr val="tx1"/>
                  </a:buClr>
                </a:pPr>
                <a:r>
                  <a:rPr lang="ru-RU" sz="1400" b="1" dirty="0" err="1" smtClean="0">
                    <a:latin typeface="Arial Narrow" pitchFamily="34" charset="0"/>
                  </a:rPr>
                  <a:t>Стивідорні</a:t>
                </a:r>
                <a:r>
                  <a:rPr lang="ru-RU" sz="1400" b="1" dirty="0" smtClean="0">
                    <a:latin typeface="Arial Narrow" pitchFamily="34" charset="0"/>
                  </a:rPr>
                  <a:t> </a:t>
                </a:r>
                <a:r>
                  <a:rPr lang="ru-RU" sz="1400" b="1" dirty="0" err="1" smtClean="0">
                    <a:latin typeface="Arial Narrow" pitchFamily="34" charset="0"/>
                  </a:rPr>
                  <a:t>підприємства</a:t>
                </a:r>
                <a:r>
                  <a:rPr lang="ru-RU" sz="1400" b="1" dirty="0" smtClean="0">
                    <a:latin typeface="Arial Narrow" pitchFamily="34" charset="0"/>
                  </a:rPr>
                  <a:t> </a:t>
                </a:r>
                <a:endParaRPr lang="ru-RU" sz="1400" b="1" dirty="0">
                  <a:latin typeface="Arial Narrow" pitchFamily="34" charset="0"/>
                </a:endParaRPr>
              </a:p>
              <a:p>
                <a:pPr>
                  <a:lnSpc>
                    <a:spcPct val="90000"/>
                  </a:lnSpc>
                  <a:spcBef>
                    <a:spcPct val="20000"/>
                  </a:spcBef>
                  <a:buClr>
                    <a:schemeClr val="tx1"/>
                  </a:buClr>
                </a:pPr>
                <a:r>
                  <a:rPr lang="lt-LT" sz="1400" b="1" dirty="0">
                    <a:latin typeface="Arial Narrow" pitchFamily="34" charset="0"/>
                  </a:rPr>
                  <a:t>(</a:t>
                </a:r>
                <a:r>
                  <a:rPr lang="ru-RU" sz="1400" b="1" dirty="0" err="1" smtClean="0">
                    <a:latin typeface="Arial Narrow" pitchFamily="34" charset="0"/>
                  </a:rPr>
                  <a:t>портові</a:t>
                </a:r>
                <a:r>
                  <a:rPr lang="ru-RU" sz="1400" b="1" dirty="0" smtClean="0">
                    <a:latin typeface="Arial Narrow" pitchFamily="34" charset="0"/>
                  </a:rPr>
                  <a:t> </a:t>
                </a:r>
                <a:r>
                  <a:rPr lang="ru-RU" sz="1400" b="1" dirty="0" err="1" smtClean="0">
                    <a:latin typeface="Arial Narrow" pitchFamily="34" charset="0"/>
                  </a:rPr>
                  <a:t>терминали</a:t>
                </a:r>
                <a:r>
                  <a:rPr lang="lt-LT" sz="1400" b="1" dirty="0" smtClean="0">
                    <a:latin typeface="Arial Narrow" pitchFamily="34" charset="0"/>
                  </a:rPr>
                  <a:t>)</a:t>
                </a:r>
                <a:endParaRPr lang="en-GB" sz="1400" b="1" dirty="0">
                  <a:latin typeface="Arial Narrow" pitchFamily="34" charset="0"/>
                </a:endParaRPr>
              </a:p>
            </p:txBody>
          </p:sp>
        </p:grpSp>
        <p:grpSp>
          <p:nvGrpSpPr>
            <p:cNvPr id="29716" name="Group 59"/>
            <p:cNvGrpSpPr>
              <a:grpSpLocks/>
            </p:cNvGrpSpPr>
            <p:nvPr/>
          </p:nvGrpSpPr>
          <p:grpSpPr bwMode="auto">
            <a:xfrm>
              <a:off x="4014" y="2614"/>
              <a:ext cx="1411" cy="426"/>
              <a:chOff x="4105" y="346"/>
              <a:chExt cx="1411" cy="426"/>
            </a:xfrm>
          </p:grpSpPr>
          <p:pic>
            <p:nvPicPr>
              <p:cNvPr id="29724" name="Picture 60"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5" name="Text Box 61"/>
              <p:cNvSpPr txBox="1">
                <a:spLocks noChangeArrowheads="1"/>
              </p:cNvSpPr>
              <p:nvPr/>
            </p:nvSpPr>
            <p:spPr bwMode="auto">
              <a:xfrm>
                <a:off x="4467" y="455"/>
                <a:ext cx="104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ru-RU" sz="1400" b="1" dirty="0" err="1" smtClean="0">
                    <a:latin typeface="Arial Narrow" pitchFamily="34" charset="0"/>
                  </a:rPr>
                  <a:t>Литовська</a:t>
                </a:r>
                <a:r>
                  <a:rPr lang="ru-RU" sz="1400" b="1" dirty="0" smtClean="0">
                    <a:latin typeface="Arial Narrow" pitchFamily="34" charset="0"/>
                  </a:rPr>
                  <a:t> </a:t>
                </a:r>
                <a:r>
                  <a:rPr lang="ru-RU" sz="1400" b="1" dirty="0" err="1" smtClean="0">
                    <a:latin typeface="Arial Narrow" pitchFamily="34" charset="0"/>
                  </a:rPr>
                  <a:t>залізниця</a:t>
                </a:r>
                <a:endParaRPr lang="ru-RU" sz="1400" b="1" dirty="0" smtClean="0">
                  <a:latin typeface="Arial Narrow" pitchFamily="34" charset="0"/>
                </a:endParaRPr>
              </a:p>
              <a:p>
                <a:pPr eaLnBrk="1" hangingPunct="1">
                  <a:spcBef>
                    <a:spcPct val="20000"/>
                  </a:spcBef>
                  <a:buFont typeface="Arial Narrow" pitchFamily="34" charset="0"/>
                  <a:buNone/>
                </a:pPr>
                <a:endParaRPr lang="lt-LT" sz="1400" b="1" dirty="0">
                  <a:latin typeface="Arial Narrow" pitchFamily="34" charset="0"/>
                </a:endParaRPr>
              </a:p>
            </p:txBody>
          </p:sp>
        </p:grpSp>
        <p:sp>
          <p:nvSpPr>
            <p:cNvPr id="29717" name="Line 16"/>
            <p:cNvSpPr>
              <a:spLocks noChangeShapeType="1"/>
            </p:cNvSpPr>
            <p:nvPr/>
          </p:nvSpPr>
          <p:spPr bwMode="auto">
            <a:xfrm flipH="1">
              <a:off x="2154" y="1888"/>
              <a:ext cx="1724" cy="464"/>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8" name="Line 16"/>
            <p:cNvSpPr>
              <a:spLocks noChangeShapeType="1"/>
            </p:cNvSpPr>
            <p:nvPr/>
          </p:nvSpPr>
          <p:spPr bwMode="auto">
            <a:xfrm flipH="1">
              <a:off x="2154" y="2341"/>
              <a:ext cx="1769" cy="193"/>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9" name="Line 16"/>
            <p:cNvSpPr>
              <a:spLocks noChangeShapeType="1"/>
            </p:cNvSpPr>
            <p:nvPr/>
          </p:nvSpPr>
          <p:spPr bwMode="auto">
            <a:xfrm flipH="1" flipV="1">
              <a:off x="2109" y="2715"/>
              <a:ext cx="1860" cy="624"/>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grpSp>
          <p:nvGrpSpPr>
            <p:cNvPr id="29720" name="Group 65"/>
            <p:cNvGrpSpPr>
              <a:grpSpLocks/>
            </p:cNvGrpSpPr>
            <p:nvPr/>
          </p:nvGrpSpPr>
          <p:grpSpPr bwMode="auto">
            <a:xfrm>
              <a:off x="4059" y="3113"/>
              <a:ext cx="1696" cy="425"/>
              <a:chOff x="4105" y="346"/>
              <a:chExt cx="1696" cy="425"/>
            </a:xfrm>
          </p:grpSpPr>
          <p:pic>
            <p:nvPicPr>
              <p:cNvPr id="29722" name="Picture 66"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3" name="Text Box 67"/>
              <p:cNvSpPr txBox="1">
                <a:spLocks noChangeArrowheads="1"/>
              </p:cNvSpPr>
              <p:nvPr/>
            </p:nvSpPr>
            <p:spPr bwMode="auto">
              <a:xfrm>
                <a:off x="4465" y="454"/>
                <a:ext cx="133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ru-RU" sz="1400" b="1" dirty="0" err="1" smtClean="0">
                    <a:latin typeface="Arial Narrow" pitchFamily="34" charset="0"/>
                  </a:rPr>
                  <a:t>Клайпедський</a:t>
                </a:r>
                <a:r>
                  <a:rPr lang="ru-RU" sz="1400" b="1" dirty="0" smtClean="0">
                    <a:latin typeface="Arial Narrow" pitchFamily="34" charset="0"/>
                  </a:rPr>
                  <a:t> </a:t>
                </a:r>
                <a:r>
                  <a:rPr lang="ru-RU" sz="1400" b="1" dirty="0" err="1" smtClean="0">
                    <a:latin typeface="Arial Narrow" pitchFamily="34" charset="0"/>
                  </a:rPr>
                  <a:t>гдержавний</a:t>
                </a:r>
                <a:endParaRPr lang="ru-RU" sz="1400" b="1" dirty="0" smtClean="0">
                  <a:latin typeface="Arial Narrow" pitchFamily="34" charset="0"/>
                </a:endParaRPr>
              </a:p>
              <a:p>
                <a:pPr eaLnBrk="1" hangingPunct="1">
                  <a:spcBef>
                    <a:spcPct val="20000"/>
                  </a:spcBef>
                  <a:buFont typeface="Arial Narrow" pitchFamily="34" charset="0"/>
                  <a:buNone/>
                </a:pPr>
                <a:r>
                  <a:rPr lang="ru-RU" sz="1400" b="1" dirty="0" err="1" smtClean="0">
                    <a:latin typeface="Arial Narrow" pitchFamily="34" charset="0"/>
                  </a:rPr>
                  <a:t>морський</a:t>
                </a:r>
                <a:r>
                  <a:rPr lang="ru-RU" sz="1400" b="1" dirty="0" smtClean="0">
                    <a:latin typeface="Arial Narrow" pitchFamily="34" charset="0"/>
                  </a:rPr>
                  <a:t> </a:t>
                </a:r>
                <a:r>
                  <a:rPr lang="ru-RU" sz="1400" b="1" dirty="0">
                    <a:latin typeface="Arial Narrow" pitchFamily="34" charset="0"/>
                  </a:rPr>
                  <a:t>порт</a:t>
                </a:r>
              </a:p>
            </p:txBody>
          </p:sp>
        </p:grpSp>
        <p:sp>
          <p:nvSpPr>
            <p:cNvPr id="29721" name="Line 16"/>
            <p:cNvSpPr>
              <a:spLocks noChangeShapeType="1"/>
            </p:cNvSpPr>
            <p:nvPr/>
          </p:nvSpPr>
          <p:spPr bwMode="auto">
            <a:xfrm flipH="1" flipV="1">
              <a:off x="2154" y="2614"/>
              <a:ext cx="1769" cy="22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pPr eaLnBrk="1" hangingPunct="1">
              <a:defRPr/>
            </a:pPr>
            <a:r>
              <a:rPr lang="ru-RU" sz="4400" b="1" dirty="0" err="1" smtClean="0">
                <a:effectLst>
                  <a:outerShdw blurRad="38100" dist="38100" dir="2700000" algn="tl">
                    <a:srgbClr val="000000">
                      <a:alpha val="43137"/>
                    </a:srgbClr>
                  </a:outerShdw>
                </a:effectLst>
              </a:rPr>
              <a:t>Контакти</a:t>
            </a:r>
            <a:r>
              <a:rPr lang="ru-RU" dirty="0" smtClean="0">
                <a:latin typeface="Arial" charset="0"/>
              </a:rPr>
              <a:t> </a:t>
            </a:r>
            <a:endParaRPr lang="lt-LT" dirty="0" smtClean="0"/>
          </a:p>
        </p:txBody>
      </p:sp>
      <p:sp>
        <p:nvSpPr>
          <p:cNvPr id="40963" name="Content Placeholder 4"/>
          <p:cNvSpPr>
            <a:spLocks noGrp="1"/>
          </p:cNvSpPr>
          <p:nvPr>
            <p:ph idx="1"/>
          </p:nvPr>
        </p:nvSpPr>
        <p:spPr>
          <a:xfrm>
            <a:off x="571500" y="1708150"/>
            <a:ext cx="8001000" cy="4311650"/>
          </a:xfrm>
        </p:spPr>
        <p:txBody>
          <a:bodyPr/>
          <a:lstStyle/>
          <a:p>
            <a:pPr marL="0" indent="0" algn="ctr" eaLnBrk="1" hangingPunct="1">
              <a:buFont typeface="Wingdings 2" charset="2"/>
              <a:buNone/>
              <a:defRPr/>
            </a:pPr>
            <a:r>
              <a:rPr lang="ru-RU" b="1" dirty="0" err="1" smtClean="0">
                <a:latin typeface="Arial" charset="0"/>
                <a:cs typeface="Arial" charset="0"/>
              </a:rPr>
              <a:t>Консультативна</a:t>
            </a:r>
            <a:r>
              <a:rPr lang="ru-RU" b="1" dirty="0" smtClean="0">
                <a:latin typeface="Arial" charset="0"/>
                <a:cs typeface="Arial" charset="0"/>
              </a:rPr>
              <a:t> </a:t>
            </a:r>
            <a:r>
              <a:rPr lang="ru-RU" b="1" dirty="0" err="1" smtClean="0">
                <a:latin typeface="Arial" charset="0"/>
                <a:cs typeface="Arial" charset="0"/>
              </a:rPr>
              <a:t>Група</a:t>
            </a:r>
            <a:r>
              <a:rPr lang="ru-RU" b="1" dirty="0" smtClean="0">
                <a:latin typeface="Arial" charset="0"/>
                <a:cs typeface="Arial" charset="0"/>
              </a:rPr>
              <a:t> з </a:t>
            </a:r>
            <a:r>
              <a:rPr lang="ru-RU" b="1" dirty="0" err="1" smtClean="0">
                <a:latin typeface="Arial" charset="0"/>
                <a:cs typeface="Arial" charset="0"/>
              </a:rPr>
              <a:t>Безпеки</a:t>
            </a:r>
            <a:r>
              <a:rPr lang="ru-RU" b="1" dirty="0" smtClean="0">
                <a:latin typeface="Arial" charset="0"/>
                <a:cs typeface="Arial" charset="0"/>
              </a:rPr>
              <a:t> та </a:t>
            </a:r>
            <a:r>
              <a:rPr lang="ru-RU" b="1" dirty="0" err="1" smtClean="0">
                <a:latin typeface="Arial" charset="0"/>
                <a:cs typeface="Arial" charset="0"/>
              </a:rPr>
              <a:t>Спрощення</a:t>
            </a:r>
            <a:r>
              <a:rPr lang="ru-RU" b="1" dirty="0" smtClean="0">
                <a:latin typeface="Arial" charset="0"/>
                <a:cs typeface="Arial" charset="0"/>
              </a:rPr>
              <a:t> </a:t>
            </a:r>
            <a:r>
              <a:rPr lang="ru-RU" b="1" dirty="0" err="1" smtClean="0">
                <a:latin typeface="Arial" charset="0"/>
                <a:cs typeface="Arial" charset="0"/>
              </a:rPr>
              <a:t>Торгівлі</a:t>
            </a:r>
            <a:r>
              <a:rPr lang="ru-RU" b="1" dirty="0" smtClean="0">
                <a:latin typeface="Arial" charset="0"/>
                <a:cs typeface="Arial" charset="0"/>
              </a:rPr>
              <a:t> </a:t>
            </a:r>
            <a:r>
              <a:rPr lang="ru-RU" b="1" dirty="0">
                <a:latin typeface="Arial" charset="0"/>
                <a:cs typeface="Arial" charset="0"/>
              </a:rPr>
              <a:t>і</a:t>
            </a:r>
            <a:r>
              <a:rPr lang="ru-RU" b="1" dirty="0" smtClean="0">
                <a:latin typeface="Arial" charset="0"/>
                <a:cs typeface="Arial" charset="0"/>
              </a:rPr>
              <a:t> Транспорту</a:t>
            </a:r>
            <a:endParaRPr lang="ru-RU" b="1" dirty="0" smtClean="0">
              <a:latin typeface="Arial" charset="0"/>
              <a:cs typeface="Arial" charset="0"/>
            </a:endParaRPr>
          </a:p>
          <a:p>
            <a:pPr eaLnBrk="1" hangingPunct="1">
              <a:defRPr/>
            </a:pPr>
            <a:r>
              <a:rPr lang="ru-RU" b="1" dirty="0" smtClean="0">
                <a:latin typeface="+mj-lt"/>
              </a:rPr>
              <a:t>Валдас </a:t>
            </a:r>
            <a:r>
              <a:rPr lang="ru-RU" b="1" dirty="0" err="1" smtClean="0">
                <a:latin typeface="+mj-lt"/>
              </a:rPr>
              <a:t>Довіденас</a:t>
            </a:r>
            <a:r>
              <a:rPr lang="ru-RU" sz="2200" dirty="0" smtClean="0">
                <a:latin typeface="+mj-lt"/>
              </a:rPr>
              <a:t>, </a:t>
            </a:r>
            <a:r>
              <a:rPr lang="ru-RU" sz="2200" i="1" dirty="0">
                <a:latin typeface="+mj-lt"/>
              </a:rPr>
              <a:t>к</a:t>
            </a:r>
            <a:r>
              <a:rPr lang="ru-RU" sz="2200" i="1" dirty="0" smtClean="0">
                <a:latin typeface="+mj-lt"/>
              </a:rPr>
              <a:t>онсультант</a:t>
            </a:r>
            <a:endParaRPr lang="lt-LT" sz="2200" i="1" dirty="0" smtClean="0">
              <a:latin typeface="+mj-lt"/>
            </a:endParaRPr>
          </a:p>
          <a:p>
            <a:pPr marL="0" indent="0" eaLnBrk="1" hangingPunct="1">
              <a:buFont typeface="Wingdings 2" charset="2"/>
              <a:buNone/>
              <a:defRPr/>
            </a:pPr>
            <a:r>
              <a:rPr lang="ru-RU" sz="2000" dirty="0" smtClean="0">
                <a:latin typeface="+mj-lt"/>
              </a:rPr>
              <a:t>       </a:t>
            </a:r>
            <a:r>
              <a:rPr lang="ru-RU" sz="2000" dirty="0" err="1" smtClean="0">
                <a:latin typeface="+mj-lt"/>
              </a:rPr>
              <a:t>Мобільний</a:t>
            </a:r>
            <a:r>
              <a:rPr lang="ru-RU" sz="2000" dirty="0" smtClean="0">
                <a:latin typeface="+mj-lt"/>
              </a:rPr>
              <a:t> </a:t>
            </a:r>
            <a:r>
              <a:rPr lang="ru-RU" sz="2000" dirty="0" smtClean="0">
                <a:latin typeface="+mj-lt"/>
              </a:rPr>
              <a:t>тел:</a:t>
            </a:r>
            <a:r>
              <a:rPr lang="lt-LT" sz="2000" dirty="0" smtClean="0">
                <a:latin typeface="+mj-lt"/>
              </a:rPr>
              <a:t> +3</a:t>
            </a:r>
            <a:r>
              <a:rPr lang="ru-RU" sz="2000" dirty="0" smtClean="0">
                <a:latin typeface="+mj-lt"/>
              </a:rPr>
              <a:t>8</a:t>
            </a:r>
            <a:r>
              <a:rPr lang="lt-LT" sz="2000" dirty="0" smtClean="0">
                <a:latin typeface="+mj-lt"/>
              </a:rPr>
              <a:t>06</a:t>
            </a:r>
            <a:r>
              <a:rPr lang="ru-RU" sz="2000" dirty="0" smtClean="0">
                <a:latin typeface="+mj-lt"/>
              </a:rPr>
              <a:t>744</a:t>
            </a:r>
            <a:r>
              <a:rPr lang="lt-LT" sz="2000" dirty="0" smtClean="0">
                <a:latin typeface="+mj-lt"/>
              </a:rPr>
              <a:t>7</a:t>
            </a:r>
            <a:r>
              <a:rPr lang="ru-RU" sz="2000" dirty="0" smtClean="0">
                <a:latin typeface="+mj-lt"/>
              </a:rPr>
              <a:t>5</a:t>
            </a:r>
            <a:r>
              <a:rPr lang="lt-LT" sz="2000" dirty="0" smtClean="0">
                <a:latin typeface="+mj-lt"/>
              </a:rPr>
              <a:t>2</a:t>
            </a:r>
            <a:r>
              <a:rPr lang="ru-RU" sz="2000" dirty="0" smtClean="0">
                <a:latin typeface="+mj-lt"/>
              </a:rPr>
              <a:t>4</a:t>
            </a:r>
            <a:r>
              <a:rPr lang="lt-LT" sz="2000" dirty="0" smtClean="0">
                <a:latin typeface="+mj-lt"/>
              </a:rPr>
              <a:t>2</a:t>
            </a:r>
          </a:p>
          <a:p>
            <a:pPr marL="0" indent="0" eaLnBrk="1" hangingPunct="1">
              <a:buFont typeface="Wingdings 2" charset="2"/>
              <a:buNone/>
              <a:defRPr/>
            </a:pPr>
            <a:r>
              <a:rPr lang="ru-RU" sz="2000" dirty="0" smtClean="0">
                <a:latin typeface="+mj-lt"/>
              </a:rPr>
              <a:t>       </a:t>
            </a:r>
            <a:r>
              <a:rPr lang="ru-RU" sz="2000" dirty="0" err="1" smtClean="0">
                <a:latin typeface="+mj-lt"/>
              </a:rPr>
              <a:t>Електронна</a:t>
            </a:r>
            <a:r>
              <a:rPr lang="ru-RU" sz="2000" dirty="0" smtClean="0">
                <a:latin typeface="+mj-lt"/>
              </a:rPr>
              <a:t> адреса</a:t>
            </a:r>
            <a:r>
              <a:rPr lang="lt-LT" sz="2000" dirty="0" smtClean="0">
                <a:latin typeface="+mj-lt"/>
              </a:rPr>
              <a:t>: </a:t>
            </a:r>
            <a:r>
              <a:rPr lang="lt-LT" sz="2000" dirty="0" smtClean="0">
                <a:latin typeface="+mj-lt"/>
              </a:rPr>
              <a:t>valdas.dovydenas@gmail.com</a:t>
            </a:r>
            <a:endParaRPr lang="ru-RU" sz="2000" dirty="0" smtClean="0">
              <a:latin typeface="+mj-lt"/>
            </a:endParaRPr>
          </a:p>
          <a:p>
            <a:pPr eaLnBrk="1" hangingPunct="1">
              <a:defRPr/>
            </a:pPr>
            <a:r>
              <a:rPr lang="ru-RU" b="1" dirty="0" err="1" smtClean="0">
                <a:latin typeface="+mj-lt"/>
                <a:cs typeface="Arial" charset="0"/>
              </a:rPr>
              <a:t>Вітяніс</a:t>
            </a:r>
            <a:r>
              <a:rPr lang="ru-RU" b="1" dirty="0" smtClean="0">
                <a:latin typeface="+mj-lt"/>
                <a:cs typeface="Arial" charset="0"/>
              </a:rPr>
              <a:t> </a:t>
            </a:r>
            <a:r>
              <a:rPr lang="ru-RU" b="1" dirty="0" err="1" smtClean="0">
                <a:latin typeface="+mj-lt"/>
                <a:cs typeface="Arial" charset="0"/>
              </a:rPr>
              <a:t>Алішаускас</a:t>
            </a:r>
            <a:r>
              <a:rPr lang="ru-RU" sz="2200" dirty="0" smtClean="0">
                <a:latin typeface="+mj-lt"/>
                <a:cs typeface="Arial" charset="0"/>
              </a:rPr>
              <a:t>, </a:t>
            </a:r>
            <a:r>
              <a:rPr lang="ru-RU" sz="2200" i="1" dirty="0" smtClean="0">
                <a:latin typeface="+mj-lt"/>
                <a:cs typeface="Arial" charset="0"/>
              </a:rPr>
              <a:t>консультант</a:t>
            </a:r>
            <a:endParaRPr lang="lt-LT" sz="2200" i="1" dirty="0" smtClean="0">
              <a:latin typeface="+mj-lt"/>
              <a:cs typeface="Arial" charset="0"/>
            </a:endParaRPr>
          </a:p>
          <a:p>
            <a:pPr marL="0" indent="0" eaLnBrk="1" hangingPunct="1">
              <a:buFont typeface="Wingdings 2" charset="2"/>
              <a:buNone/>
              <a:defRPr/>
            </a:pPr>
            <a:r>
              <a:rPr lang="ru-RU" sz="2000" dirty="0" smtClean="0">
                <a:latin typeface="+mj-lt"/>
                <a:cs typeface="Arial" charset="0"/>
              </a:rPr>
              <a:t>       </a:t>
            </a:r>
            <a:r>
              <a:rPr lang="ru-RU" sz="2000" dirty="0" err="1" smtClean="0">
                <a:latin typeface="+mj-lt"/>
                <a:cs typeface="Arial" charset="0"/>
              </a:rPr>
              <a:t>Мобільний</a:t>
            </a:r>
            <a:r>
              <a:rPr lang="ru-RU" sz="2000" dirty="0" smtClean="0">
                <a:latin typeface="+mj-lt"/>
                <a:cs typeface="Arial" charset="0"/>
              </a:rPr>
              <a:t> </a:t>
            </a:r>
            <a:r>
              <a:rPr lang="ru-RU" sz="2000" dirty="0" smtClean="0">
                <a:latin typeface="+mj-lt"/>
                <a:cs typeface="Arial" charset="0"/>
              </a:rPr>
              <a:t>тел.</a:t>
            </a:r>
            <a:r>
              <a:rPr lang="en-US" sz="2000" dirty="0" smtClean="0">
                <a:latin typeface="+mj-lt"/>
                <a:cs typeface="Arial" charset="0"/>
              </a:rPr>
              <a:t>: +37061499200</a:t>
            </a:r>
          </a:p>
          <a:p>
            <a:pPr marL="0" indent="0" eaLnBrk="1" hangingPunct="1">
              <a:buFont typeface="Wingdings 2" charset="2"/>
              <a:buNone/>
              <a:defRPr/>
            </a:pPr>
            <a:r>
              <a:rPr lang="ru-RU" sz="2000" dirty="0" smtClean="0">
                <a:latin typeface="+mj-lt"/>
                <a:cs typeface="Arial" charset="0"/>
              </a:rPr>
              <a:t>       </a:t>
            </a:r>
            <a:r>
              <a:rPr lang="ru-RU" sz="2000" dirty="0" err="1" smtClean="0">
                <a:latin typeface="+mj-lt"/>
                <a:cs typeface="Arial" charset="0"/>
              </a:rPr>
              <a:t>Електронна</a:t>
            </a:r>
            <a:r>
              <a:rPr lang="ru-RU" sz="2000" smtClean="0">
                <a:latin typeface="+mj-lt"/>
                <a:cs typeface="Arial" charset="0"/>
              </a:rPr>
              <a:t> адреса</a:t>
            </a:r>
            <a:r>
              <a:rPr lang="en-US" sz="2000" smtClean="0">
                <a:latin typeface="+mj-lt"/>
                <a:cs typeface="Arial" charset="0"/>
              </a:rPr>
              <a:t>: </a:t>
            </a:r>
            <a:r>
              <a:rPr lang="en-US" sz="2000" dirty="0" smtClean="0">
                <a:latin typeface="+mj-lt"/>
                <a:cs typeface="Arial" charset="0"/>
              </a:rPr>
              <a:t>vytenis.alisauskas@gmail.com </a:t>
            </a:r>
            <a:endParaRPr lang="lt-LT" sz="2000" dirty="0" smtClean="0">
              <a:latin typeface="+mj-lt"/>
              <a:cs typeface="Arial" charset="0"/>
            </a:endParaRPr>
          </a:p>
          <a:p>
            <a:pPr eaLnBrk="1" hangingPunct="1">
              <a:defRPr/>
            </a:pPr>
            <a:endParaRPr lang="lt-LT" sz="20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1676400"/>
          </a:xfrm>
        </p:spPr>
        <p:txBody>
          <a:bodyPr/>
          <a:lstStyle/>
          <a:p>
            <a:pPr>
              <a:defRPr/>
            </a:pPr>
            <a:r>
              <a:rPr lang="ru-RU" sz="4000" b="1" dirty="0" err="1" smtClean="0">
                <a:effectLst>
                  <a:outerShdw blurRad="38100" dist="38100" dir="2700000" algn="tl">
                    <a:srgbClr val="000000">
                      <a:alpha val="43137"/>
                    </a:srgbClr>
                  </a:outerShdw>
                </a:effectLst>
              </a:rPr>
              <a:t>Місія</a:t>
            </a:r>
            <a:r>
              <a:rPr lang="ru-RU" sz="4000" b="1" dirty="0" smtClean="0">
                <a:effectLst>
                  <a:outerShdw blurRad="38100" dist="38100" dir="2700000" algn="tl">
                    <a:srgbClr val="000000">
                      <a:alpha val="43137"/>
                    </a:srgbClr>
                  </a:outerShdw>
                </a:effectLst>
              </a:rPr>
              <a:t> </a:t>
            </a:r>
            <a:r>
              <a:rPr lang="ru-RU" sz="4000" b="1" dirty="0" err="1" smtClean="0">
                <a:effectLst>
                  <a:outerShdw blurRad="38100" dist="38100" dir="2700000" algn="tl">
                    <a:srgbClr val="000000">
                      <a:alpha val="43137"/>
                    </a:srgbClr>
                  </a:outerShdw>
                </a:effectLst>
              </a:rPr>
              <a:t>Консультативної</a:t>
            </a:r>
            <a:r>
              <a:rPr lang="ru-RU" sz="4000" b="1" dirty="0" smtClean="0">
                <a:effectLst>
                  <a:outerShdw blurRad="38100" dist="38100" dir="2700000" algn="tl">
                    <a:srgbClr val="000000">
                      <a:alpha val="43137"/>
                    </a:srgbClr>
                  </a:outerShdw>
                </a:effectLst>
              </a:rPr>
              <a:t> </a:t>
            </a:r>
            <a:r>
              <a:rPr lang="ru-RU" sz="4000" b="1" dirty="0" err="1" smtClean="0">
                <a:effectLst>
                  <a:outerShdw blurRad="38100" dist="38100" dir="2700000" algn="tl">
                    <a:srgbClr val="000000">
                      <a:alpha val="43137"/>
                    </a:srgbClr>
                  </a:outerShdw>
                </a:effectLst>
              </a:rPr>
              <a:t>Групи</a:t>
            </a: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 </a:t>
            </a:r>
            <a:br>
              <a:rPr lang="en-US" sz="4000" b="1" dirty="0" smtClean="0">
                <a:effectLst>
                  <a:outerShdw blurRad="38100" dist="38100" dir="2700000" algn="tl">
                    <a:srgbClr val="000000">
                      <a:alpha val="43137"/>
                    </a:srgbClr>
                  </a:outerShdw>
                </a:effectLst>
              </a:rPr>
            </a:br>
            <a:r>
              <a:rPr lang="en-US" sz="3600" b="1" dirty="0" smtClean="0"/>
              <a:t>(2012-</a:t>
            </a:r>
            <a:r>
              <a:rPr lang="ru-RU" sz="3600" b="1" dirty="0" smtClean="0"/>
              <a:t>20</a:t>
            </a:r>
            <a:r>
              <a:rPr lang="en-US" sz="3600" b="1" dirty="0" smtClean="0"/>
              <a:t>13)</a:t>
            </a:r>
          </a:p>
        </p:txBody>
      </p:sp>
      <p:sp>
        <p:nvSpPr>
          <p:cNvPr id="17411" name="Rectangle 3"/>
          <p:cNvSpPr>
            <a:spLocks noGrp="1" noChangeArrowheads="1"/>
          </p:cNvSpPr>
          <p:nvPr>
            <p:ph type="body" idx="1"/>
          </p:nvPr>
        </p:nvSpPr>
        <p:spPr>
          <a:xfrm>
            <a:off x="533400" y="2708275"/>
            <a:ext cx="8153400" cy="3048000"/>
          </a:xfrm>
        </p:spPr>
        <p:txBody>
          <a:bodyPr/>
          <a:lstStyle/>
          <a:p>
            <a:pPr marL="0" indent="0">
              <a:lnSpc>
                <a:spcPct val="80000"/>
              </a:lnSpc>
              <a:buFont typeface="Wingdings" pitchFamily="2" charset="2"/>
              <a:buNone/>
            </a:pPr>
            <a:r>
              <a:rPr lang="uk-UA" sz="3200" dirty="0">
                <a:latin typeface="Consolas" pitchFamily="49" charset="0"/>
                <a:cs typeface="Consolas" pitchFamily="49" charset="0"/>
              </a:rPr>
              <a:t>Розвиток співробітництва з державними та приватними особами у прийнятті електронних технологій і практик, необхідних для впровадження інтелектуальних та інтегрованих залізничних коридорів між Європою і Євразією.</a:t>
            </a:r>
            <a:endParaRPr lang="en-US" sz="3200" dirty="0" smtClean="0">
              <a:latin typeface="Consolas" pitchFamily="49" charset="0"/>
              <a:cs typeface="Consolas" pitchFamily="49"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57200"/>
            <a:ext cx="8229600" cy="1295400"/>
          </a:xfrm>
        </p:spPr>
        <p:txBody>
          <a:bodyPr/>
          <a:lstStyle/>
          <a:p>
            <a:pPr>
              <a:defRPr/>
            </a:pPr>
            <a:r>
              <a:rPr lang="ru-RU" sz="4000" b="1" dirty="0" err="1" smtClean="0">
                <a:effectLst>
                  <a:outerShdw blurRad="38100" dist="38100" dir="2700000" algn="tl">
                    <a:srgbClr val="000000">
                      <a:alpha val="43137"/>
                    </a:srgbClr>
                  </a:outerShdw>
                </a:effectLst>
              </a:rPr>
              <a:t>Пілотний</a:t>
            </a:r>
            <a:r>
              <a:rPr lang="ru-RU" sz="4000" b="1" dirty="0" smtClean="0">
                <a:effectLst>
                  <a:outerShdw blurRad="38100" dist="38100" dir="2700000" algn="tl">
                    <a:srgbClr val="000000">
                      <a:alpha val="43137"/>
                    </a:srgbClr>
                  </a:outerShdw>
                </a:effectLst>
              </a:rPr>
              <a:t> </a:t>
            </a:r>
            <a:r>
              <a:rPr lang="ru-RU" sz="4000" b="1" dirty="0" smtClean="0">
                <a:effectLst>
                  <a:outerShdw blurRad="38100" dist="38100" dir="2700000" algn="tl">
                    <a:srgbClr val="000000">
                      <a:alpha val="43137"/>
                    </a:srgbClr>
                  </a:outerShdw>
                </a:effectLst>
              </a:rPr>
              <a:t>проект</a:t>
            </a:r>
            <a:endParaRPr lang="en-US" sz="4000" b="1" dirty="0" smtClean="0">
              <a:effectLst>
                <a:outerShdw blurRad="38100" dist="38100" dir="2700000" algn="tl">
                  <a:srgbClr val="000000">
                    <a:alpha val="43137"/>
                  </a:srgbClr>
                </a:outerShdw>
              </a:effectLst>
            </a:endParaRPr>
          </a:p>
        </p:txBody>
      </p:sp>
      <p:sp>
        <p:nvSpPr>
          <p:cNvPr id="65539" name="Rectangle 3"/>
          <p:cNvSpPr>
            <a:spLocks noGrp="1" noChangeArrowheads="1"/>
          </p:cNvSpPr>
          <p:nvPr>
            <p:ph type="body" idx="1"/>
          </p:nvPr>
        </p:nvSpPr>
        <p:spPr>
          <a:xfrm>
            <a:off x="457200" y="1652588"/>
            <a:ext cx="8229600" cy="4914900"/>
          </a:xfrm>
          <a:solidFill>
            <a:schemeClr val="accent6">
              <a:lumMod val="60000"/>
              <a:lumOff val="40000"/>
            </a:schemeClr>
          </a:solidFill>
        </p:spPr>
        <p:txBody>
          <a:bodyPr/>
          <a:lstStyle/>
          <a:p>
            <a:pPr>
              <a:buFont typeface="Wingdings" pitchFamily="2" charset="2"/>
              <a:buNone/>
              <a:defRPr/>
            </a:pPr>
            <a:endParaRPr lang="en-US" sz="4000" b="1" dirty="0" smtClean="0"/>
          </a:p>
          <a:p>
            <a:pPr>
              <a:buFont typeface="Wingdings" pitchFamily="2" charset="2"/>
              <a:buNone/>
              <a:defRPr/>
            </a:pPr>
            <a:r>
              <a:rPr lang="en-US" sz="4000" b="1" dirty="0" smtClean="0"/>
              <a:t>  </a:t>
            </a:r>
          </a:p>
          <a:p>
            <a:pPr>
              <a:spcAft>
                <a:spcPts val="0"/>
              </a:spcAft>
              <a:buFont typeface="Wingdings" pitchFamily="2" charset="2"/>
              <a:buNone/>
              <a:defRPr/>
            </a:pPr>
            <a:r>
              <a:rPr lang="ru-RU" sz="3200" b="1" dirty="0" err="1" smtClean="0"/>
              <a:t>Залізнична</a:t>
            </a:r>
            <a:r>
              <a:rPr lang="ru-RU" sz="3200" b="1" dirty="0" smtClean="0"/>
              <a:t> </a:t>
            </a:r>
            <a:r>
              <a:rPr lang="ru-RU" sz="3200" b="1" dirty="0" err="1" smtClean="0"/>
              <a:t>лінія</a:t>
            </a:r>
            <a:r>
              <a:rPr lang="ru-RU" sz="3200" b="1" dirty="0" smtClean="0"/>
              <a:t> </a:t>
            </a:r>
            <a:endParaRPr lang="ru-RU" sz="3200" b="1" dirty="0" smtClean="0"/>
          </a:p>
          <a:p>
            <a:pPr>
              <a:spcAft>
                <a:spcPts val="0"/>
              </a:spcAft>
              <a:buFont typeface="Wingdings" pitchFamily="2" charset="2"/>
              <a:buNone/>
              <a:defRPr/>
            </a:pPr>
            <a:r>
              <a:rPr lang="ru-RU" sz="3200" b="1" dirty="0" smtClean="0"/>
              <a:t>«</a:t>
            </a:r>
            <a:r>
              <a:rPr lang="ru-RU" sz="3200" b="1" dirty="0" err="1" smtClean="0"/>
              <a:t>Вікінг</a:t>
            </a:r>
            <a:r>
              <a:rPr lang="ru-RU" sz="3200" b="1" dirty="0" smtClean="0">
                <a:effectLst>
                  <a:outerShdw blurRad="38100" dist="38100" dir="2700000" algn="tl">
                    <a:srgbClr val="000000">
                      <a:alpha val="43137"/>
                    </a:srgbClr>
                  </a:outerShdw>
                </a:effectLst>
              </a:rPr>
              <a:t>»</a:t>
            </a:r>
            <a:endParaRPr lang="en-US" sz="3200" b="1" dirty="0" smtClean="0">
              <a:effectLst>
                <a:outerShdw blurRad="38100" dist="38100" dir="2700000" algn="tl">
                  <a:srgbClr val="000000">
                    <a:alpha val="43137"/>
                  </a:srgbClr>
                </a:outerShdw>
              </a:effectLst>
            </a:endParaRPr>
          </a:p>
        </p:txBody>
      </p:sp>
      <p:sp>
        <p:nvSpPr>
          <p:cNvPr id="1843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8437" name="AutoShape 2" descr="http://mail.aol.com/34078-111/aol-6/en-us/mail/get-attachment.aspx?uid=34436080&amp;folder=NewMail&amp;partId=3"/>
          <p:cNvSpPr>
            <a:spLocks noChangeAspect="1" noChangeArrowheads="1"/>
          </p:cNvSpPr>
          <p:nvPr/>
        </p:nvSpPr>
        <p:spPr bwMode="auto">
          <a:xfrm>
            <a:off x="0" y="0"/>
            <a:ext cx="2857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8438" name="AutoShape 3" descr="http://mail.aol.com/34078-111/aol-6/en-us/mail/get-attachment.aspx?uid=34436080&amp;folder=NewMail&amp;partId=3"/>
          <p:cNvSpPr>
            <a:spLocks noChangeAspect="1" noChangeArrowheads="1"/>
          </p:cNvSpPr>
          <p:nvPr/>
        </p:nvSpPr>
        <p:spPr bwMode="auto">
          <a:xfrm>
            <a:off x="0" y="0"/>
            <a:ext cx="2857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pic>
        <p:nvPicPr>
          <p:cNvPr id="18439" name="Picture 8" descr="image alo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652588"/>
            <a:ext cx="419576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990600"/>
          </a:xfrm>
        </p:spPr>
        <p:txBody>
          <a:bodyPr/>
          <a:lstStyle/>
          <a:p>
            <a:pPr>
              <a:defRPr/>
            </a:pPr>
            <a:r>
              <a:rPr lang="ru-RU" b="1" dirty="0" err="1" smtClean="0">
                <a:effectLst>
                  <a:outerShdw blurRad="38100" dist="38100" dir="2700000" algn="tl">
                    <a:srgbClr val="000000">
                      <a:alpha val="43137"/>
                    </a:srgbClr>
                  </a:outerShdw>
                </a:effectLst>
                <a:latin typeface="+mn-lt"/>
              </a:rPr>
              <a:t>Пілот</a:t>
            </a:r>
            <a:r>
              <a:rPr lang="ru-RU" b="1" dirty="0" smtClean="0">
                <a:effectLst>
                  <a:outerShdw blurRad="38100" dist="38100" dir="2700000" algn="tl">
                    <a:srgbClr val="000000">
                      <a:alpha val="43137"/>
                    </a:srgbClr>
                  </a:outerShdw>
                </a:effectLst>
                <a:latin typeface="+mn-lt"/>
              </a:rPr>
              <a:t> </a:t>
            </a:r>
            <a:r>
              <a:rPr lang="ru-RU" b="1" dirty="0" smtClean="0">
                <a:effectLst>
                  <a:outerShdw blurRad="38100" dist="38100" dir="2700000" algn="tl">
                    <a:srgbClr val="000000">
                      <a:alpha val="43137"/>
                    </a:srgbClr>
                  </a:outerShdw>
                </a:effectLst>
                <a:latin typeface="+mn-lt"/>
              </a:rPr>
              <a:t>«</a:t>
            </a:r>
            <a:r>
              <a:rPr lang="ru-RU" b="1" dirty="0" err="1" smtClean="0">
                <a:effectLst>
                  <a:outerShdw blurRad="38100" dist="38100" dir="2700000" algn="tl">
                    <a:srgbClr val="000000">
                      <a:alpha val="43137"/>
                    </a:srgbClr>
                  </a:outerShdw>
                </a:effectLst>
                <a:latin typeface="+mn-lt"/>
              </a:rPr>
              <a:t>Вікінг</a:t>
            </a:r>
            <a:r>
              <a:rPr lang="ru-RU" b="1" dirty="0" smtClean="0">
                <a:effectLst>
                  <a:outerShdw blurRad="38100" dist="38100" dir="2700000" algn="tl">
                    <a:srgbClr val="000000">
                      <a:alpha val="43137"/>
                    </a:srgbClr>
                  </a:outerShdw>
                </a:effectLst>
                <a:latin typeface="+mn-lt"/>
              </a:rPr>
              <a:t>»</a:t>
            </a:r>
            <a:endParaRPr lang="en-US" b="1" dirty="0" smtClean="0">
              <a:effectLst>
                <a:outerShdw blurRad="38100" dist="38100" dir="2700000" algn="tl">
                  <a:srgbClr val="000000">
                    <a:alpha val="43137"/>
                  </a:srgbClr>
                </a:outerShdw>
              </a:effectLst>
              <a:latin typeface="+mn-lt"/>
            </a:endParaRPr>
          </a:p>
        </p:txBody>
      </p:sp>
      <p:sp>
        <p:nvSpPr>
          <p:cNvPr id="19459" name="Rectangle 3"/>
          <p:cNvSpPr>
            <a:spLocks noGrp="1" noChangeArrowheads="1"/>
          </p:cNvSpPr>
          <p:nvPr>
            <p:ph type="body" idx="1"/>
          </p:nvPr>
        </p:nvSpPr>
        <p:spPr>
          <a:xfrm>
            <a:off x="457200" y="1143000"/>
            <a:ext cx="8229600" cy="4724400"/>
          </a:xfrm>
        </p:spPr>
        <p:txBody>
          <a:bodyPr/>
          <a:lstStyle/>
          <a:p>
            <a:pPr>
              <a:lnSpc>
                <a:spcPct val="80000"/>
              </a:lnSpc>
              <a:buFont typeface="Wingdings" pitchFamily="2" charset="2"/>
              <a:buNone/>
            </a:pPr>
            <a:endParaRPr lang="uk-UA" sz="1800" dirty="0" smtClean="0"/>
          </a:p>
          <a:p>
            <a:pPr>
              <a:lnSpc>
                <a:spcPct val="80000"/>
              </a:lnSpc>
              <a:buFont typeface="Wingdings" pitchFamily="2" charset="2"/>
              <a:buNone/>
            </a:pPr>
            <a:r>
              <a:rPr lang="uk-UA" sz="1800" dirty="0" smtClean="0"/>
              <a:t>До </a:t>
            </a:r>
            <a:r>
              <a:rPr lang="uk-UA" sz="1800" dirty="0"/>
              <a:t>теперішнього часу три держави (Україна, Білорусь і Литва) мають:</a:t>
            </a:r>
          </a:p>
          <a:p>
            <a:pPr>
              <a:lnSpc>
                <a:spcPct val="80000"/>
              </a:lnSpc>
              <a:buFont typeface="Wingdings" pitchFamily="2" charset="2"/>
              <a:buNone/>
            </a:pPr>
            <a:r>
              <a:rPr lang="uk-UA" sz="1800" dirty="0"/>
              <a:t>Договір про прискорений переміщенні вантажу залізничною лінією;</a:t>
            </a:r>
          </a:p>
          <a:p>
            <a:pPr>
              <a:lnSpc>
                <a:spcPct val="80000"/>
              </a:lnSpc>
              <a:buFont typeface="Wingdings" pitchFamily="2" charset="2"/>
              <a:buNone/>
            </a:pPr>
            <a:r>
              <a:rPr lang="uk-UA" sz="1800" dirty="0"/>
              <a:t>Наглядовий комітет з державних і приватних зацікавлених кіл;</a:t>
            </a:r>
          </a:p>
          <a:p>
            <a:pPr>
              <a:lnSpc>
                <a:spcPct val="80000"/>
              </a:lnSpc>
              <a:buFont typeface="Wingdings" pitchFamily="2" charset="2"/>
              <a:buNone/>
            </a:pPr>
            <a:r>
              <a:rPr lang="uk-UA" sz="1800" dirty="0"/>
              <a:t>Митні служби, які переймають технологію і процедури для обробки електронних митних декларацій та найкращі практики з аналізу ризиків, щоб прискорити переміщення вантажу.</a:t>
            </a:r>
          </a:p>
          <a:p>
            <a:pPr>
              <a:lnSpc>
                <a:spcPct val="80000"/>
              </a:lnSpc>
              <a:buFont typeface="Wingdings" pitchFamily="2" charset="2"/>
              <a:buNone/>
            </a:pPr>
            <a:r>
              <a:rPr lang="uk-UA" sz="1800" dirty="0"/>
              <a:t>Працюють з приватними вантажовідправниками і транспортними компаніями з метою забезпечити початок використання електронних пломб і відстежують пристроїв </a:t>
            </a:r>
            <a:r>
              <a:rPr lang="en-US" sz="1800" dirty="0"/>
              <a:t>GPS, </a:t>
            </a:r>
            <a:r>
              <a:rPr lang="uk-UA" sz="1800" dirty="0"/>
              <a:t>які працюватимуть уздовж всього залізничного коридору.</a:t>
            </a:r>
          </a:p>
          <a:p>
            <a:pPr>
              <a:lnSpc>
                <a:spcPct val="80000"/>
              </a:lnSpc>
              <a:buFont typeface="Wingdings" pitchFamily="2" charset="2"/>
              <a:buNone/>
            </a:pPr>
            <a:r>
              <a:rPr lang="uk-UA" sz="1800" dirty="0"/>
              <a:t>Державний департамент США надасть додаткові електронні пломби і зчитувальні пристрої після процедурних випробувань; експерти Литовської митниці будуть працювати як консультанти / інструктора для проектів електронного підпису та електронної митниці.</a:t>
            </a:r>
            <a:endParaRPr lang="en-US" sz="1800"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1076325"/>
          </a:xfrm>
        </p:spPr>
        <p:txBody>
          <a:bodyPr/>
          <a:lstStyle/>
          <a:p>
            <a:pPr>
              <a:defRPr/>
            </a:pPr>
            <a:r>
              <a:rPr lang="ru-RU" b="1" dirty="0" smtClean="0">
                <a:effectLst>
                  <a:outerShdw blurRad="38100" dist="38100" dir="2700000" algn="tl">
                    <a:srgbClr val="000000">
                      <a:alpha val="43137"/>
                    </a:srgbClr>
                  </a:outerShdw>
                </a:effectLst>
                <a:latin typeface="+mn-lt"/>
              </a:rPr>
              <a:t>Проблема</a:t>
            </a:r>
            <a:r>
              <a:rPr lang="ru-RU" b="1" dirty="0" smtClean="0"/>
              <a:t> </a:t>
            </a:r>
            <a:endParaRPr lang="en-US" b="1" dirty="0" smtClean="0"/>
          </a:p>
        </p:txBody>
      </p:sp>
      <p:sp>
        <p:nvSpPr>
          <p:cNvPr id="20483" name="Rectangle 3"/>
          <p:cNvSpPr>
            <a:spLocks noGrp="1" noChangeArrowheads="1"/>
          </p:cNvSpPr>
          <p:nvPr>
            <p:ph type="body" idx="1"/>
          </p:nvPr>
        </p:nvSpPr>
        <p:spPr>
          <a:xfrm>
            <a:off x="533400" y="2128838"/>
            <a:ext cx="8229600" cy="2667000"/>
          </a:xfrm>
        </p:spPr>
        <p:txBody>
          <a:bodyPr/>
          <a:lstStyle/>
          <a:p>
            <a:pPr marL="0" indent="0">
              <a:buFont typeface="Wingdings" pitchFamily="2" charset="2"/>
              <a:buNone/>
            </a:pPr>
            <a:r>
              <a:rPr lang="uk-UA" sz="4000" dirty="0"/>
              <a:t>Враховуючи проблеми за вартістю, своєчасності та інших ризиків, вантажовідправники уникали використання лінії «Вікінг» між Чорним морем і Північною Європою</a:t>
            </a:r>
            <a:endParaRPr lang="en-US" sz="4000" dirty="0" smtClean="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1295400"/>
            <a:ext cx="8382000" cy="4495800"/>
          </a:xfrm>
        </p:spPr>
        <p:txBody>
          <a:bodyPr/>
          <a:lstStyle/>
          <a:p>
            <a:pPr marL="228600" indent="-228600">
              <a:lnSpc>
                <a:spcPct val="90000"/>
              </a:lnSpc>
              <a:spcBef>
                <a:spcPts val="0"/>
              </a:spcBef>
              <a:spcAft>
                <a:spcPts val="0"/>
              </a:spcAft>
              <a:defRPr/>
            </a:pPr>
            <a:endParaRPr lang="ru-RU" sz="2800" dirty="0" smtClean="0"/>
          </a:p>
          <a:p>
            <a:pPr marL="0" lvl="1" indent="-228600">
              <a:spcBef>
                <a:spcPts val="0"/>
              </a:spcBef>
              <a:spcAft>
                <a:spcPts val="0"/>
              </a:spcAft>
              <a:defRPr/>
            </a:pPr>
            <a:r>
              <a:rPr lang="ru-RU" sz="2400" b="1" dirty="0">
                <a:cs typeface="ヒラギノ角ゴ Pro W3" charset="-128"/>
              </a:rPr>
              <a:t>Державно-</a:t>
            </a:r>
            <a:r>
              <a:rPr lang="ru-RU" sz="2400" b="1" dirty="0" err="1">
                <a:cs typeface="ヒラギノ角ゴ Pro W3" charset="-128"/>
              </a:rPr>
              <a:t>приватне</a:t>
            </a:r>
            <a:endParaRPr lang="ru-RU" sz="2400" b="1" dirty="0">
              <a:cs typeface="ヒラギノ角ゴ Pro W3" charset="-128"/>
            </a:endParaRPr>
          </a:p>
          <a:p>
            <a:pPr marL="0" lvl="1" indent="0">
              <a:spcBef>
                <a:spcPts val="0"/>
              </a:spcBef>
              <a:spcAft>
                <a:spcPts val="0"/>
              </a:spcAft>
              <a:buNone/>
              <a:defRPr/>
            </a:pPr>
            <a:r>
              <a:rPr lang="ru-RU" sz="2400" b="1" dirty="0">
                <a:cs typeface="ヒラギノ角ゴ Pro W3" charset="-128"/>
              </a:rPr>
              <a:t>партнерство в </a:t>
            </a:r>
            <a:r>
              <a:rPr lang="ru-RU" sz="2400" b="1" dirty="0" err="1">
                <a:cs typeface="ヒラギノ角ゴ Pro W3" charset="-128"/>
              </a:rPr>
              <a:t>інтелектуальному</a:t>
            </a:r>
            <a:endParaRPr lang="ru-RU" sz="2400" b="1" dirty="0">
              <a:cs typeface="ヒラギノ角ゴ Pro W3" charset="-128"/>
            </a:endParaRPr>
          </a:p>
          <a:p>
            <a:pPr marL="0" lvl="1" indent="0">
              <a:spcBef>
                <a:spcPts val="0"/>
              </a:spcBef>
              <a:spcAft>
                <a:spcPts val="0"/>
              </a:spcAft>
              <a:buNone/>
              <a:defRPr/>
            </a:pPr>
            <a:r>
              <a:rPr lang="ru-RU" sz="2400" b="1" dirty="0" err="1">
                <a:cs typeface="ヒラギノ角ゴ Pro W3" charset="-128"/>
              </a:rPr>
              <a:t>Транспорті</a:t>
            </a:r>
            <a:endParaRPr lang="ru-RU" sz="2400" b="1" dirty="0">
              <a:cs typeface="ヒラギノ角ゴ Pro W3" charset="-128"/>
            </a:endParaRPr>
          </a:p>
          <a:p>
            <a:pPr marL="0" lvl="1" indent="-228600">
              <a:lnSpc>
                <a:spcPct val="150000"/>
              </a:lnSpc>
              <a:spcBef>
                <a:spcPts val="0"/>
              </a:spcBef>
              <a:spcAft>
                <a:spcPts val="0"/>
              </a:spcAft>
              <a:defRPr/>
            </a:pPr>
            <a:r>
              <a:rPr lang="ru-RU" sz="2000" dirty="0" err="1"/>
              <a:t>Технологія</a:t>
            </a:r>
            <a:r>
              <a:rPr lang="ru-RU" sz="2000" dirty="0"/>
              <a:t> </a:t>
            </a:r>
            <a:r>
              <a:rPr lang="ru-RU" sz="2000" dirty="0" err="1"/>
              <a:t>радіочастотної</a:t>
            </a:r>
            <a:r>
              <a:rPr lang="ru-RU" sz="2000" dirty="0"/>
              <a:t> </a:t>
            </a:r>
            <a:r>
              <a:rPr lang="ru-RU" sz="2000" dirty="0" err="1"/>
              <a:t>ідентифікації</a:t>
            </a:r>
            <a:r>
              <a:rPr lang="ru-RU" sz="2000" dirty="0"/>
              <a:t> / РЧІД</a:t>
            </a:r>
          </a:p>
          <a:p>
            <a:pPr marL="0" lvl="1" indent="-228600">
              <a:lnSpc>
                <a:spcPct val="150000"/>
              </a:lnSpc>
              <a:spcBef>
                <a:spcPts val="0"/>
              </a:spcBef>
              <a:spcAft>
                <a:spcPts val="0"/>
              </a:spcAft>
              <a:defRPr/>
            </a:pPr>
            <a:r>
              <a:rPr lang="ru-RU" sz="2000" dirty="0"/>
              <a:t>  </a:t>
            </a:r>
            <a:r>
              <a:rPr lang="en-US" sz="2000" dirty="0"/>
              <a:t>GPS </a:t>
            </a:r>
            <a:r>
              <a:rPr lang="ru-RU" sz="2000" dirty="0" err="1"/>
              <a:t>технологія</a:t>
            </a:r>
            <a:r>
              <a:rPr lang="ru-RU" sz="2000" dirty="0"/>
              <a:t> для </a:t>
            </a:r>
            <a:r>
              <a:rPr lang="ru-RU" sz="2000" dirty="0" err="1"/>
              <a:t>контейнерів</a:t>
            </a:r>
            <a:endParaRPr lang="ru-RU" sz="2000" dirty="0"/>
          </a:p>
          <a:p>
            <a:pPr marL="0" lvl="1" indent="-228600">
              <a:lnSpc>
                <a:spcPct val="150000"/>
              </a:lnSpc>
              <a:spcBef>
                <a:spcPts val="0"/>
              </a:spcBef>
              <a:spcAft>
                <a:spcPts val="0"/>
              </a:spcAft>
              <a:defRPr/>
            </a:pPr>
            <a:r>
              <a:rPr lang="ru-RU" sz="2000" dirty="0"/>
              <a:t>  </a:t>
            </a:r>
            <a:r>
              <a:rPr lang="ru-RU" sz="2000" dirty="0" err="1"/>
              <a:t>Внутрішні</a:t>
            </a:r>
            <a:r>
              <a:rPr lang="ru-RU" sz="2000" dirty="0"/>
              <a:t> </a:t>
            </a:r>
            <a:r>
              <a:rPr lang="ru-RU" sz="2000" dirty="0" err="1"/>
              <a:t>Стандарти</a:t>
            </a:r>
            <a:r>
              <a:rPr lang="ru-RU" sz="2000" dirty="0"/>
              <a:t> </a:t>
            </a:r>
            <a:r>
              <a:rPr lang="ru-RU" sz="2000" dirty="0" err="1"/>
              <a:t>Звітності</a:t>
            </a:r>
            <a:r>
              <a:rPr lang="ru-RU" sz="2000" dirty="0"/>
              <a:t> </a:t>
            </a:r>
            <a:r>
              <a:rPr lang="ru-RU" sz="2000" dirty="0" err="1"/>
              <a:t>Емісії</a:t>
            </a:r>
            <a:r>
              <a:rPr lang="ru-RU" sz="2000" dirty="0"/>
              <a:t> </a:t>
            </a:r>
            <a:r>
              <a:rPr lang="ru-RU" sz="2000" dirty="0" smtClean="0"/>
              <a:t>Маршруту</a:t>
            </a:r>
          </a:p>
          <a:p>
            <a:pPr marL="0" lvl="1" indent="-228600">
              <a:lnSpc>
                <a:spcPct val="150000"/>
              </a:lnSpc>
              <a:spcBef>
                <a:spcPts val="0"/>
              </a:spcBef>
              <a:spcAft>
                <a:spcPts val="0"/>
              </a:spcAft>
              <a:defRPr/>
            </a:pPr>
            <a:r>
              <a:rPr lang="en-US" sz="2800" dirty="0" smtClean="0"/>
              <a:t> </a:t>
            </a:r>
            <a:r>
              <a:rPr lang="ru-RU" b="1" dirty="0" err="1"/>
              <a:t>Прискорене</a:t>
            </a:r>
            <a:r>
              <a:rPr lang="ru-RU" b="1" dirty="0"/>
              <a:t> </a:t>
            </a:r>
            <a:r>
              <a:rPr lang="ru-RU" b="1" dirty="0" err="1"/>
              <a:t>залізничне</a:t>
            </a:r>
            <a:r>
              <a:rPr lang="ru-RU" b="1" dirty="0"/>
              <a:t> </a:t>
            </a:r>
            <a:r>
              <a:rPr lang="ru-RU" b="1" dirty="0" err="1"/>
              <a:t>переміщення</a:t>
            </a:r>
            <a:r>
              <a:rPr lang="ru-RU" b="1" dirty="0"/>
              <a:t> </a:t>
            </a:r>
            <a:r>
              <a:rPr lang="ru-RU" b="1" dirty="0" err="1"/>
              <a:t>вантажу</a:t>
            </a:r>
            <a:endParaRPr lang="en-US" b="1" dirty="0" smtClean="0"/>
          </a:p>
          <a:p>
            <a:pPr marL="0" lvl="1" indent="-228600">
              <a:lnSpc>
                <a:spcPct val="150000"/>
              </a:lnSpc>
              <a:spcBef>
                <a:spcPts val="0"/>
              </a:spcBef>
              <a:spcAft>
                <a:spcPts val="0"/>
              </a:spcAft>
              <a:defRPr/>
            </a:pPr>
            <a:r>
              <a:rPr lang="en-US" sz="2400" dirty="0" smtClean="0"/>
              <a:t> </a:t>
            </a:r>
            <a:r>
              <a:rPr lang="ru-RU" sz="2000" dirty="0" err="1"/>
              <a:t>Єдині</a:t>
            </a:r>
            <a:r>
              <a:rPr lang="ru-RU" sz="2000" dirty="0"/>
              <a:t> </a:t>
            </a:r>
            <a:r>
              <a:rPr lang="ru-RU" sz="2000" dirty="0" err="1"/>
              <a:t>електронні</a:t>
            </a:r>
            <a:r>
              <a:rPr lang="ru-RU" sz="2000" dirty="0"/>
              <a:t> </a:t>
            </a:r>
            <a:r>
              <a:rPr lang="ru-RU" sz="2000" dirty="0" err="1"/>
              <a:t>митні</a:t>
            </a:r>
            <a:r>
              <a:rPr lang="ru-RU" sz="2000" dirty="0"/>
              <a:t> </a:t>
            </a:r>
            <a:r>
              <a:rPr lang="ru-RU" sz="2000" dirty="0" err="1"/>
              <a:t>декларації</a:t>
            </a:r>
            <a:endParaRPr lang="ru-RU" sz="2000" dirty="0"/>
          </a:p>
          <a:p>
            <a:pPr marL="0" lvl="1" indent="-228600">
              <a:lnSpc>
                <a:spcPct val="150000"/>
              </a:lnSpc>
              <a:spcBef>
                <a:spcPts val="0"/>
              </a:spcBef>
              <a:spcAft>
                <a:spcPts val="0"/>
              </a:spcAft>
              <a:defRPr/>
            </a:pPr>
            <a:r>
              <a:rPr lang="ru-RU" sz="2000" dirty="0"/>
              <a:t>  </a:t>
            </a:r>
            <a:r>
              <a:rPr lang="ru-RU" sz="2000" dirty="0" err="1"/>
              <a:t>Допомога</a:t>
            </a:r>
            <a:r>
              <a:rPr lang="ru-RU" sz="2000" dirty="0"/>
              <a:t> у </a:t>
            </a:r>
            <a:r>
              <a:rPr lang="ru-RU" sz="2000" dirty="0" err="1"/>
              <a:t>розробці</a:t>
            </a:r>
            <a:r>
              <a:rPr lang="ru-RU" sz="2000" dirty="0"/>
              <a:t> </a:t>
            </a:r>
            <a:r>
              <a:rPr lang="ru-RU" sz="2000" dirty="0" err="1"/>
              <a:t>аналізу</a:t>
            </a:r>
            <a:r>
              <a:rPr lang="ru-RU" sz="2000" dirty="0"/>
              <a:t> </a:t>
            </a:r>
            <a:r>
              <a:rPr lang="ru-RU" sz="2000" dirty="0" err="1"/>
              <a:t>ризиків</a:t>
            </a:r>
            <a:r>
              <a:rPr lang="ru-RU" sz="2000" dirty="0"/>
              <a:t>, </a:t>
            </a:r>
            <a:r>
              <a:rPr lang="ru-RU" sz="2000" dirty="0" err="1"/>
              <a:t>характерних</a:t>
            </a:r>
            <a:r>
              <a:rPr lang="ru-RU" sz="2000" dirty="0"/>
              <a:t> для </a:t>
            </a:r>
            <a:r>
              <a:rPr lang="ru-RU" sz="2000" dirty="0" err="1"/>
              <a:t>залізничного</a:t>
            </a:r>
            <a:r>
              <a:rPr lang="ru-RU" sz="2000" dirty="0"/>
              <a:t> коридору</a:t>
            </a:r>
            <a:endParaRPr lang="en-US" sz="1800" dirty="0" smtClean="0"/>
          </a:p>
        </p:txBody>
      </p:sp>
      <p:sp>
        <p:nvSpPr>
          <p:cNvPr id="25603" name="Rectangle 2"/>
          <p:cNvSpPr>
            <a:spLocks noGrp="1" noChangeArrowheads="1"/>
          </p:cNvSpPr>
          <p:nvPr>
            <p:ph type="title"/>
          </p:nvPr>
        </p:nvSpPr>
        <p:spPr>
          <a:xfrm>
            <a:off x="381000" y="457200"/>
            <a:ext cx="8382000" cy="914400"/>
          </a:xfrm>
        </p:spPr>
        <p:txBody>
          <a:bodyPr/>
          <a:lstStyle/>
          <a:p>
            <a:pPr algn="l">
              <a:defRPr/>
            </a:pPr>
            <a:r>
              <a:rPr lang="ru-RU" b="1" dirty="0" err="1" smtClean="0">
                <a:effectLst>
                  <a:outerShdw blurRad="38100" dist="38100" dir="2700000" algn="tl">
                    <a:srgbClr val="000000">
                      <a:alpha val="43137"/>
                    </a:srgbClr>
                  </a:outerShdw>
                </a:effectLst>
              </a:rPr>
              <a:t>Цілі</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програми</a:t>
            </a:r>
            <a:endParaRPr lang="en-US" b="1" dirty="0" smtClean="0">
              <a:effectLst>
                <a:outerShdw blurRad="38100" dist="38100" dir="2700000" algn="tl">
                  <a:srgbClr val="000000">
                    <a:alpha val="43137"/>
                  </a:srgbClr>
                </a:outerShdw>
              </a:effectLst>
            </a:endParaRPr>
          </a:p>
        </p:txBody>
      </p:sp>
      <p:pic>
        <p:nvPicPr>
          <p:cNvPr id="21508" name="Picture 2" descr="TW-TSeal-OnContainer-with-HH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048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8"/>
          <p:cNvSpPr>
            <a:spLocks noGrp="1"/>
          </p:cNvSpPr>
          <p:nvPr>
            <p:ph type="title"/>
          </p:nvPr>
        </p:nvSpPr>
        <p:spPr>
          <a:xfrm>
            <a:off x="654050" y="2786063"/>
            <a:ext cx="8001000" cy="1917700"/>
          </a:xfrm>
        </p:spPr>
        <p:txBody>
          <a:bodyPr/>
          <a:lstStyle/>
          <a:p>
            <a:pPr eaLnBrk="1" hangingPunct="1">
              <a:defRPr/>
            </a:pPr>
            <a:r>
              <a:rPr lang="ru-RU" sz="4000" b="1" dirty="0" err="1">
                <a:effectLst>
                  <a:outerShdw blurRad="38100" dist="38100" dir="2700000" algn="tl">
                    <a:srgbClr val="000000">
                      <a:alpha val="43137"/>
                    </a:srgbClr>
                  </a:outerShdw>
                </a:effectLst>
                <a:latin typeface="Arial" charset="0"/>
                <a:cs typeface="Arial" charset="0"/>
              </a:rPr>
              <a:t>Спрощення</a:t>
            </a:r>
            <a:r>
              <a:rPr lang="ru-RU" sz="4000" b="1" dirty="0">
                <a:effectLst>
                  <a:outerShdw blurRad="38100" dist="38100" dir="2700000" algn="tl">
                    <a:srgbClr val="000000">
                      <a:alpha val="43137"/>
                    </a:srgbClr>
                  </a:outerShdw>
                </a:effectLst>
                <a:latin typeface="Arial" charset="0"/>
                <a:cs typeface="Arial" charset="0"/>
              </a:rPr>
              <a:t>, </a:t>
            </a:r>
            <a:r>
              <a:rPr lang="ru-RU" sz="4000" b="1" dirty="0" err="1">
                <a:effectLst>
                  <a:outerShdw blurRad="38100" dist="38100" dir="2700000" algn="tl">
                    <a:srgbClr val="000000">
                      <a:alpha val="43137"/>
                    </a:srgbClr>
                  </a:outerShdw>
                </a:effectLst>
                <a:latin typeface="Arial" charset="0"/>
                <a:cs typeface="Arial" charset="0"/>
              </a:rPr>
              <a:t>обмін</a:t>
            </a:r>
            <a:r>
              <a:rPr lang="ru-RU" sz="4000" b="1" dirty="0">
                <a:effectLst>
                  <a:outerShdw blurRad="38100" dist="38100" dir="2700000" algn="tl">
                    <a:srgbClr val="000000">
                      <a:alpha val="43137"/>
                    </a:srgbClr>
                  </a:outerShdw>
                </a:effectLst>
                <a:latin typeface="Arial" charset="0"/>
                <a:cs typeface="Arial" charset="0"/>
              </a:rPr>
              <a:t> </a:t>
            </a:r>
            <a:r>
              <a:rPr lang="ru-RU" sz="4000" b="1" dirty="0" err="1">
                <a:effectLst>
                  <a:outerShdw blurRad="38100" dist="38100" dir="2700000" algn="tl">
                    <a:srgbClr val="000000">
                      <a:alpha val="43137"/>
                    </a:srgbClr>
                  </a:outerShdw>
                </a:effectLst>
                <a:latin typeface="Arial" charset="0"/>
                <a:cs typeface="Arial" charset="0"/>
              </a:rPr>
              <a:t>електронними</a:t>
            </a:r>
            <a:r>
              <a:rPr lang="ru-RU" sz="4000" b="1" dirty="0">
                <a:effectLst>
                  <a:outerShdw blurRad="38100" dist="38100" dir="2700000" algn="tl">
                    <a:srgbClr val="000000">
                      <a:alpha val="43137"/>
                    </a:srgbClr>
                  </a:outerShdw>
                </a:effectLst>
                <a:latin typeface="Arial" charset="0"/>
                <a:cs typeface="Arial" charset="0"/>
              </a:rPr>
              <a:t> </a:t>
            </a:r>
            <a:r>
              <a:rPr lang="ru-RU" sz="4000" b="1" dirty="0" err="1">
                <a:effectLst>
                  <a:outerShdw blurRad="38100" dist="38100" dir="2700000" algn="tl">
                    <a:srgbClr val="000000">
                      <a:alpha val="43137"/>
                    </a:srgbClr>
                  </a:outerShdw>
                </a:effectLst>
                <a:latin typeface="Arial" charset="0"/>
                <a:cs typeface="Arial" charset="0"/>
              </a:rPr>
              <a:t>даними</a:t>
            </a:r>
            <a:r>
              <a:rPr lang="ru-RU" sz="4000" b="1" dirty="0">
                <a:effectLst>
                  <a:outerShdw blurRad="38100" dist="38100" dir="2700000" algn="tl">
                    <a:srgbClr val="000000">
                      <a:alpha val="43137"/>
                    </a:srgbClr>
                  </a:outerShdw>
                </a:effectLst>
                <a:latin typeface="Arial" charset="0"/>
                <a:cs typeface="Arial" charset="0"/>
              </a:rPr>
              <a:t> і </a:t>
            </a:r>
            <a:r>
              <a:rPr lang="ru-RU" sz="4000" b="1" dirty="0" err="1">
                <a:effectLst>
                  <a:outerShdw blurRad="38100" dist="38100" dir="2700000" algn="tl">
                    <a:srgbClr val="000000">
                      <a:alpha val="43137"/>
                    </a:srgbClr>
                  </a:outerShdw>
                </a:effectLst>
                <a:latin typeface="Arial" charset="0"/>
                <a:cs typeface="Arial" charset="0"/>
              </a:rPr>
              <a:t>спільна</a:t>
            </a:r>
            <a:r>
              <a:rPr lang="ru-RU" sz="4000" b="1" dirty="0">
                <a:effectLst>
                  <a:outerShdw blurRad="38100" dist="38100" dir="2700000" algn="tl">
                    <a:srgbClr val="000000">
                      <a:alpha val="43137"/>
                    </a:srgbClr>
                  </a:outerShdw>
                </a:effectLst>
                <a:latin typeface="Arial" charset="0"/>
                <a:cs typeface="Arial" charset="0"/>
              </a:rPr>
              <a:t> робота </a:t>
            </a:r>
            <a:r>
              <a:rPr lang="ru-RU" sz="4000" b="1" dirty="0" err="1">
                <a:effectLst>
                  <a:outerShdw blurRad="38100" dist="38100" dir="2700000" algn="tl">
                    <a:srgbClr val="000000">
                      <a:alpha val="43137"/>
                    </a:srgbClr>
                  </a:outerShdw>
                </a:effectLst>
                <a:latin typeface="Arial" charset="0"/>
                <a:cs typeface="Arial" charset="0"/>
              </a:rPr>
              <a:t>організацій</a:t>
            </a:r>
            <a:r>
              <a:rPr lang="ru-RU" sz="4000" b="1" dirty="0">
                <a:effectLst>
                  <a:outerShdw blurRad="38100" dist="38100" dir="2700000" algn="tl">
                    <a:srgbClr val="000000">
                      <a:alpha val="43137"/>
                    </a:srgbClr>
                  </a:outerShdw>
                </a:effectLst>
                <a:latin typeface="Arial" charset="0"/>
                <a:cs typeface="Arial" charset="0"/>
              </a:rPr>
              <a:t>, </a:t>
            </a:r>
            <a:r>
              <a:rPr lang="ru-RU" sz="4000" b="1" dirty="0" err="1">
                <a:effectLst>
                  <a:outerShdw blurRad="38100" dist="38100" dir="2700000" algn="tl">
                    <a:srgbClr val="000000">
                      <a:alpha val="43137"/>
                    </a:srgbClr>
                  </a:outerShdw>
                </a:effectLst>
                <a:latin typeface="Arial" charset="0"/>
                <a:cs typeface="Arial" charset="0"/>
              </a:rPr>
              <a:t>що</a:t>
            </a:r>
            <a:r>
              <a:rPr lang="ru-RU" sz="4000" b="1" dirty="0">
                <a:effectLst>
                  <a:outerShdw blurRad="38100" dist="38100" dir="2700000" algn="tl">
                    <a:srgbClr val="000000">
                      <a:alpha val="43137"/>
                    </a:srgbClr>
                  </a:outerShdw>
                </a:effectLst>
                <a:latin typeface="Arial" charset="0"/>
                <a:cs typeface="Arial" charset="0"/>
              </a:rPr>
              <a:t> </a:t>
            </a:r>
            <a:r>
              <a:rPr lang="ru-RU" sz="4000" b="1" dirty="0" err="1">
                <a:effectLst>
                  <a:outerShdw blurRad="38100" dist="38100" dir="2700000" algn="tl">
                    <a:srgbClr val="000000">
                      <a:alpha val="43137"/>
                    </a:srgbClr>
                  </a:outerShdw>
                </a:effectLst>
                <a:latin typeface="Arial" charset="0"/>
                <a:cs typeface="Arial" charset="0"/>
              </a:rPr>
              <a:t>працюють</a:t>
            </a:r>
            <a:r>
              <a:rPr lang="ru-RU" sz="4000" b="1" dirty="0">
                <a:effectLst>
                  <a:outerShdw blurRad="38100" dist="38100" dir="2700000" algn="tl">
                    <a:srgbClr val="000000">
                      <a:alpha val="43137"/>
                    </a:srgbClr>
                  </a:outerShdw>
                </a:effectLst>
                <a:latin typeface="Arial" charset="0"/>
                <a:cs typeface="Arial" charset="0"/>
              </a:rPr>
              <a:t> у портах</a:t>
            </a:r>
            <a:endParaRPr lang="lt-LT" sz="4000" b="1" dirty="0" smtClean="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pPr eaLnBrk="1" hangingPunct="1">
              <a:defRPr/>
            </a:pPr>
            <a:r>
              <a:rPr lang="ru-RU" sz="4000" b="1" dirty="0" err="1" smtClean="0">
                <a:effectLst>
                  <a:outerShdw blurRad="38100" dist="38100" dir="2700000" algn="tl">
                    <a:srgbClr val="000000">
                      <a:alpha val="43137"/>
                    </a:srgbClr>
                  </a:outerShdw>
                </a:effectLst>
                <a:cs typeface="Arial" charset="0"/>
              </a:rPr>
              <a:t>Очікувані</a:t>
            </a:r>
            <a:r>
              <a:rPr lang="ru-RU" sz="4000" b="1" dirty="0" smtClean="0">
                <a:effectLst>
                  <a:outerShdw blurRad="38100" dist="38100" dir="2700000" algn="tl">
                    <a:srgbClr val="000000">
                      <a:alpha val="43137"/>
                    </a:srgbClr>
                  </a:outerShdw>
                </a:effectLst>
                <a:cs typeface="Arial" charset="0"/>
              </a:rPr>
              <a:t> </a:t>
            </a:r>
            <a:r>
              <a:rPr lang="ru-RU" sz="4000" b="1" dirty="0" err="1">
                <a:effectLst>
                  <a:outerShdw blurRad="38100" dist="38100" dir="2700000" algn="tl">
                    <a:srgbClr val="000000">
                      <a:alpha val="43137"/>
                    </a:srgbClr>
                  </a:outerShdw>
                </a:effectLst>
                <a:cs typeface="Arial" charset="0"/>
              </a:rPr>
              <a:t>спрощення</a:t>
            </a:r>
            <a:endParaRPr lang="lt-LT" sz="4000" b="1" dirty="0" smtClean="0">
              <a:effectLst>
                <a:outerShdw blurRad="38100" dist="38100" dir="2700000" algn="tl">
                  <a:srgbClr val="000000">
                    <a:alpha val="43137"/>
                  </a:srgbClr>
                </a:outerShdw>
              </a:effectLst>
              <a:cs typeface="Arial" charset="0"/>
            </a:endParaRPr>
          </a:p>
        </p:txBody>
      </p:sp>
      <p:sp>
        <p:nvSpPr>
          <p:cNvPr id="23555" name="Content Placeholder 4"/>
          <p:cNvSpPr>
            <a:spLocks noGrp="1"/>
          </p:cNvSpPr>
          <p:nvPr>
            <p:ph idx="1"/>
          </p:nvPr>
        </p:nvSpPr>
        <p:spPr/>
        <p:txBody>
          <a:bodyPr/>
          <a:lstStyle/>
          <a:p>
            <a:pPr eaLnBrk="1" hangingPunct="1"/>
            <a:r>
              <a:rPr lang="ru-RU" dirty="0" err="1">
                <a:latin typeface="Arial" charset="0"/>
                <a:cs typeface="Arial" charset="0"/>
              </a:rPr>
              <a:t>Запровадження</a:t>
            </a:r>
            <a:r>
              <a:rPr lang="ru-RU" dirty="0">
                <a:latin typeface="Arial" charset="0"/>
                <a:cs typeface="Arial" charset="0"/>
              </a:rPr>
              <a:t> принципу </a:t>
            </a:r>
            <a:r>
              <a:rPr lang="ru-RU" dirty="0" err="1">
                <a:latin typeface="Arial" charset="0"/>
                <a:cs typeface="Arial" charset="0"/>
              </a:rPr>
              <a:t>Однією</a:t>
            </a:r>
            <a:r>
              <a:rPr lang="ru-RU" dirty="0">
                <a:latin typeface="Arial" charset="0"/>
                <a:cs typeface="Arial" charset="0"/>
              </a:rPr>
              <a:t> </a:t>
            </a:r>
            <a:r>
              <a:rPr lang="ru-RU" dirty="0" err="1">
                <a:latin typeface="Arial" charset="0"/>
                <a:cs typeface="Arial" charset="0"/>
              </a:rPr>
              <a:t>зупинки</a:t>
            </a:r>
            <a:r>
              <a:rPr lang="ru-RU" dirty="0">
                <a:latin typeface="Arial" charset="0"/>
                <a:cs typeface="Arial" charset="0"/>
              </a:rPr>
              <a:t>, </a:t>
            </a:r>
            <a:r>
              <a:rPr lang="ru-RU" dirty="0" err="1">
                <a:latin typeface="Arial" charset="0"/>
                <a:cs typeface="Arial" charset="0"/>
              </a:rPr>
              <a:t>Єдиного</a:t>
            </a:r>
            <a:r>
              <a:rPr lang="ru-RU" dirty="0">
                <a:latin typeface="Arial" charset="0"/>
                <a:cs typeface="Arial" charset="0"/>
              </a:rPr>
              <a:t> </a:t>
            </a:r>
            <a:r>
              <a:rPr lang="ru-RU" dirty="0" err="1">
                <a:latin typeface="Arial" charset="0"/>
                <a:cs typeface="Arial" charset="0"/>
              </a:rPr>
              <a:t>вікна</a:t>
            </a:r>
            <a:r>
              <a:rPr lang="ru-RU" dirty="0">
                <a:latin typeface="Arial" charset="0"/>
                <a:cs typeface="Arial" charset="0"/>
              </a:rPr>
              <a:t> та </a:t>
            </a:r>
            <a:r>
              <a:rPr lang="ru-RU" dirty="0" err="1">
                <a:latin typeface="Arial" charset="0"/>
                <a:cs typeface="Arial" charset="0"/>
              </a:rPr>
              <a:t>інших</a:t>
            </a:r>
            <a:r>
              <a:rPr lang="ru-RU" dirty="0">
                <a:latin typeface="Arial" charset="0"/>
                <a:cs typeface="Arial" charset="0"/>
              </a:rPr>
              <a:t> </a:t>
            </a:r>
            <a:r>
              <a:rPr lang="ru-RU" dirty="0" err="1">
                <a:latin typeface="Arial" charset="0"/>
                <a:cs typeface="Arial" charset="0"/>
              </a:rPr>
              <a:t>спрощень</a:t>
            </a:r>
            <a:r>
              <a:rPr lang="ru-RU" dirty="0">
                <a:latin typeface="Arial" charset="0"/>
                <a:cs typeface="Arial" charset="0"/>
              </a:rPr>
              <a:t> для </a:t>
            </a:r>
            <a:r>
              <a:rPr lang="ru-RU" dirty="0" err="1">
                <a:latin typeface="Arial" charset="0"/>
                <a:cs typeface="Arial" charset="0"/>
              </a:rPr>
              <a:t>митного</a:t>
            </a:r>
            <a:r>
              <a:rPr lang="ru-RU" dirty="0">
                <a:latin typeface="Arial" charset="0"/>
                <a:cs typeface="Arial" charset="0"/>
              </a:rPr>
              <a:t> </a:t>
            </a:r>
            <a:r>
              <a:rPr lang="ru-RU" dirty="0" err="1">
                <a:latin typeface="Arial" charset="0"/>
                <a:cs typeface="Arial" charset="0"/>
              </a:rPr>
              <a:t>оформлення</a:t>
            </a:r>
            <a:r>
              <a:rPr lang="ru-RU" dirty="0">
                <a:latin typeface="Arial" charset="0"/>
                <a:cs typeface="Arial" charset="0"/>
              </a:rPr>
              <a:t> </a:t>
            </a:r>
            <a:r>
              <a:rPr lang="ru-RU" dirty="0" err="1">
                <a:latin typeface="Arial" charset="0"/>
                <a:cs typeface="Arial" charset="0"/>
              </a:rPr>
              <a:t>товарів</a:t>
            </a:r>
            <a:endParaRPr lang="ru-RU" dirty="0">
              <a:latin typeface="Arial" charset="0"/>
              <a:cs typeface="Arial" charset="0"/>
            </a:endParaRPr>
          </a:p>
          <a:p>
            <a:pPr eaLnBrk="1" hangingPunct="1"/>
            <a:r>
              <a:rPr lang="ru-RU" dirty="0" err="1">
                <a:latin typeface="Arial" charset="0"/>
                <a:cs typeface="Arial" charset="0"/>
              </a:rPr>
              <a:t>Створення</a:t>
            </a:r>
            <a:r>
              <a:rPr lang="ru-RU" dirty="0">
                <a:latin typeface="Arial" charset="0"/>
                <a:cs typeface="Arial" charset="0"/>
              </a:rPr>
              <a:t> </a:t>
            </a:r>
            <a:r>
              <a:rPr lang="ru-RU" dirty="0" err="1">
                <a:latin typeface="Arial" charset="0"/>
                <a:cs typeface="Arial" charset="0"/>
              </a:rPr>
              <a:t>простих</a:t>
            </a:r>
            <a:r>
              <a:rPr lang="ru-RU" dirty="0">
                <a:latin typeface="Arial" charset="0"/>
                <a:cs typeface="Arial" charset="0"/>
              </a:rPr>
              <a:t>, </a:t>
            </a:r>
            <a:r>
              <a:rPr lang="ru-RU" dirty="0" err="1">
                <a:latin typeface="Arial" charset="0"/>
                <a:cs typeface="Arial" charset="0"/>
              </a:rPr>
              <a:t>прозорих</a:t>
            </a:r>
            <a:r>
              <a:rPr lang="ru-RU" dirty="0">
                <a:latin typeface="Arial" charset="0"/>
                <a:cs typeface="Arial" charset="0"/>
              </a:rPr>
              <a:t> і </a:t>
            </a:r>
            <a:r>
              <a:rPr lang="ru-RU" dirty="0" err="1">
                <a:latin typeface="Arial" charset="0"/>
                <a:cs typeface="Arial" charset="0"/>
              </a:rPr>
              <a:t>прогнозованих</a:t>
            </a:r>
            <a:r>
              <a:rPr lang="ru-RU" dirty="0">
                <a:latin typeface="Arial" charset="0"/>
                <a:cs typeface="Arial" charset="0"/>
              </a:rPr>
              <a:t> процедур як </a:t>
            </a:r>
            <a:r>
              <a:rPr lang="ru-RU" dirty="0" err="1">
                <a:latin typeface="Arial" charset="0"/>
                <a:cs typeface="Arial" charset="0"/>
              </a:rPr>
              <a:t>спосіб</a:t>
            </a:r>
            <a:r>
              <a:rPr lang="ru-RU" dirty="0">
                <a:latin typeface="Arial" charset="0"/>
                <a:cs typeface="Arial" charset="0"/>
              </a:rPr>
              <a:t> </a:t>
            </a:r>
            <a:r>
              <a:rPr lang="ru-RU" dirty="0" err="1">
                <a:latin typeface="Arial" charset="0"/>
                <a:cs typeface="Arial" charset="0"/>
              </a:rPr>
              <a:t>усунення</a:t>
            </a:r>
            <a:r>
              <a:rPr lang="ru-RU" dirty="0">
                <a:latin typeface="Arial" charset="0"/>
                <a:cs typeface="Arial" charset="0"/>
              </a:rPr>
              <a:t> </a:t>
            </a:r>
            <a:r>
              <a:rPr lang="ru-RU" dirty="0" err="1">
                <a:latin typeface="Arial" charset="0"/>
                <a:cs typeface="Arial" charset="0"/>
              </a:rPr>
              <a:t>сприятливих</a:t>
            </a:r>
            <a:r>
              <a:rPr lang="ru-RU" dirty="0">
                <a:latin typeface="Arial" charset="0"/>
                <a:cs typeface="Arial" charset="0"/>
              </a:rPr>
              <a:t> умов для </a:t>
            </a:r>
            <a:r>
              <a:rPr lang="ru-RU" dirty="0" err="1">
                <a:latin typeface="Arial" charset="0"/>
                <a:cs typeface="Arial" charset="0"/>
              </a:rPr>
              <a:t>корупції</a:t>
            </a:r>
            <a:endParaRPr lang="ru-RU" dirty="0">
              <a:latin typeface="Arial" charset="0"/>
              <a:cs typeface="Arial" charset="0"/>
            </a:endParaRPr>
          </a:p>
          <a:p>
            <a:pPr eaLnBrk="1" hangingPunct="1"/>
            <a:r>
              <a:rPr lang="ru-RU" dirty="0" err="1">
                <a:latin typeface="Arial" charset="0"/>
                <a:cs typeface="Arial" charset="0"/>
              </a:rPr>
              <a:t>Спрощення</a:t>
            </a:r>
            <a:r>
              <a:rPr lang="ru-RU" dirty="0">
                <a:latin typeface="Arial" charset="0"/>
                <a:cs typeface="Arial" charset="0"/>
              </a:rPr>
              <a:t> </a:t>
            </a:r>
            <a:r>
              <a:rPr lang="ru-RU" dirty="0" err="1">
                <a:latin typeface="Arial" charset="0"/>
                <a:cs typeface="Arial" charset="0"/>
              </a:rPr>
              <a:t>обміну</a:t>
            </a:r>
            <a:r>
              <a:rPr lang="ru-RU" dirty="0">
                <a:latin typeface="Arial" charset="0"/>
                <a:cs typeface="Arial" charset="0"/>
              </a:rPr>
              <a:t> </a:t>
            </a:r>
            <a:r>
              <a:rPr lang="ru-RU" dirty="0" err="1">
                <a:latin typeface="Arial" charset="0"/>
                <a:cs typeface="Arial" charset="0"/>
              </a:rPr>
              <a:t>електронної</a:t>
            </a:r>
            <a:r>
              <a:rPr lang="ru-RU" dirty="0">
                <a:latin typeface="Arial" charset="0"/>
                <a:cs typeface="Arial" charset="0"/>
              </a:rPr>
              <a:t> </a:t>
            </a:r>
            <a:r>
              <a:rPr lang="ru-RU" dirty="0" err="1">
                <a:latin typeface="Arial" charset="0"/>
                <a:cs typeface="Arial" charset="0"/>
              </a:rPr>
              <a:t>інформації</a:t>
            </a:r>
            <a:r>
              <a:rPr lang="ru-RU" dirty="0">
                <a:latin typeface="Arial" charset="0"/>
                <a:cs typeface="Arial" charset="0"/>
              </a:rPr>
              <a:t>, </a:t>
            </a:r>
            <a:r>
              <a:rPr lang="ru-RU" dirty="0" err="1">
                <a:latin typeface="Arial" charset="0"/>
                <a:cs typeface="Arial" charset="0"/>
              </a:rPr>
              <a:t>включаючи</a:t>
            </a:r>
            <a:r>
              <a:rPr lang="ru-RU" dirty="0">
                <a:latin typeface="Arial" charset="0"/>
                <a:cs typeface="Arial" charset="0"/>
              </a:rPr>
              <a:t> і </a:t>
            </a:r>
            <a:r>
              <a:rPr lang="ru-RU" dirty="0" err="1">
                <a:latin typeface="Arial" charset="0"/>
                <a:cs typeface="Arial" charset="0"/>
              </a:rPr>
              <a:t>приватний</a:t>
            </a:r>
            <a:r>
              <a:rPr lang="ru-RU" dirty="0">
                <a:latin typeface="Arial" charset="0"/>
                <a:cs typeface="Arial" charset="0"/>
              </a:rPr>
              <a:t> сектор, </a:t>
            </a:r>
            <a:r>
              <a:rPr lang="ru-RU" dirty="0" err="1">
                <a:latin typeface="Arial" charset="0"/>
                <a:cs typeface="Arial" charset="0"/>
              </a:rPr>
              <a:t>який</a:t>
            </a:r>
            <a:r>
              <a:rPr lang="ru-RU" dirty="0">
                <a:latin typeface="Arial" charset="0"/>
                <a:cs typeface="Arial" charset="0"/>
              </a:rPr>
              <a:t> </a:t>
            </a:r>
            <a:r>
              <a:rPr lang="ru-RU" dirty="0" err="1">
                <a:latin typeface="Arial" charset="0"/>
                <a:cs typeface="Arial" charset="0"/>
              </a:rPr>
              <a:t>заснований</a:t>
            </a:r>
            <a:r>
              <a:rPr lang="ru-RU" dirty="0">
                <a:latin typeface="Arial" charset="0"/>
                <a:cs typeface="Arial" charset="0"/>
              </a:rPr>
              <a:t> на </a:t>
            </a:r>
            <a:r>
              <a:rPr lang="ru-RU" dirty="0" err="1">
                <a:latin typeface="Arial" charset="0"/>
                <a:cs typeface="Arial" charset="0"/>
              </a:rPr>
              <a:t>міжнародних</a:t>
            </a:r>
            <a:r>
              <a:rPr lang="ru-RU" dirty="0">
                <a:latin typeface="Arial" charset="0"/>
                <a:cs typeface="Arial" charset="0"/>
              </a:rPr>
              <a:t> стандартах</a:t>
            </a:r>
            <a:endParaRPr lang="lt-LT"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ru-RU" sz="4000" b="1" dirty="0" err="1" smtClean="0">
                <a:effectLst>
                  <a:outerShdw blurRad="38100" dist="38100" dir="2700000" algn="tl">
                    <a:srgbClr val="000000">
                      <a:alpha val="43137"/>
                    </a:srgbClr>
                  </a:outerShdw>
                </a:effectLst>
                <a:cs typeface="Arial" charset="0"/>
              </a:rPr>
              <a:t>Головні</a:t>
            </a:r>
            <a:r>
              <a:rPr lang="ru-RU" sz="4000" b="1" dirty="0" smtClean="0">
                <a:effectLst>
                  <a:outerShdw blurRad="38100" dist="38100" dir="2700000" algn="tl">
                    <a:srgbClr val="000000">
                      <a:alpha val="43137"/>
                    </a:srgbClr>
                  </a:outerShdw>
                </a:effectLst>
                <a:cs typeface="Arial" charset="0"/>
              </a:rPr>
              <a:t> </a:t>
            </a:r>
            <a:r>
              <a:rPr lang="ru-RU" sz="4000" b="1" dirty="0" err="1" smtClean="0">
                <a:effectLst>
                  <a:outerShdw blurRad="38100" dist="38100" dir="2700000" algn="tl">
                    <a:srgbClr val="000000">
                      <a:alpha val="43137"/>
                    </a:srgbClr>
                  </a:outerShdw>
                </a:effectLst>
                <a:cs typeface="Arial" charset="0"/>
              </a:rPr>
              <a:t>пріоритети</a:t>
            </a:r>
            <a:endParaRPr lang="lt-LT" sz="4000" b="1" dirty="0" smtClean="0">
              <a:effectLst>
                <a:outerShdw blurRad="38100" dist="38100" dir="2700000" algn="tl">
                  <a:srgbClr val="000000">
                    <a:alpha val="43137"/>
                  </a:srgbClr>
                </a:outerShdw>
              </a:effectLst>
              <a:cs typeface="Arial" charset="0"/>
            </a:endParaRPr>
          </a:p>
        </p:txBody>
      </p:sp>
      <p:sp>
        <p:nvSpPr>
          <p:cNvPr id="24579" name="Content Placeholder 2"/>
          <p:cNvSpPr>
            <a:spLocks noGrp="1"/>
          </p:cNvSpPr>
          <p:nvPr>
            <p:ph idx="1"/>
          </p:nvPr>
        </p:nvSpPr>
        <p:spPr/>
        <p:txBody>
          <a:bodyPr/>
          <a:lstStyle/>
          <a:p>
            <a:pPr eaLnBrk="1" hangingPunct="1"/>
            <a:r>
              <a:rPr lang="ru-RU" sz="2800" dirty="0" err="1" smtClean="0">
                <a:latin typeface="Arial" charset="0"/>
                <a:cs typeface="Arial" charset="0"/>
              </a:rPr>
              <a:t>Електронне</a:t>
            </a:r>
            <a:r>
              <a:rPr lang="ru-RU" sz="2800" dirty="0" smtClean="0">
                <a:latin typeface="Arial" charset="0"/>
                <a:cs typeface="Arial" charset="0"/>
              </a:rPr>
              <a:t> </a:t>
            </a:r>
            <a:r>
              <a:rPr lang="ru-RU" sz="2800" dirty="0" err="1">
                <a:latin typeface="Arial" charset="0"/>
                <a:cs typeface="Arial" charset="0"/>
              </a:rPr>
              <a:t>декларування</a:t>
            </a:r>
            <a:endParaRPr lang="ru-RU" sz="2800" dirty="0">
              <a:latin typeface="Arial" charset="0"/>
              <a:cs typeface="Arial" charset="0"/>
            </a:endParaRPr>
          </a:p>
          <a:p>
            <a:pPr eaLnBrk="1" hangingPunct="1"/>
            <a:r>
              <a:rPr lang="ru-RU" sz="2800" dirty="0" err="1">
                <a:latin typeface="Arial" charset="0"/>
                <a:cs typeface="Arial" charset="0"/>
              </a:rPr>
              <a:t>Спільна</a:t>
            </a:r>
            <a:r>
              <a:rPr lang="ru-RU" sz="2800" dirty="0">
                <a:latin typeface="Arial" charset="0"/>
                <a:cs typeface="Arial" charset="0"/>
              </a:rPr>
              <a:t> робота </a:t>
            </a:r>
            <a:r>
              <a:rPr lang="ru-RU" sz="2800" dirty="0" err="1">
                <a:latin typeface="Arial" charset="0"/>
                <a:cs typeface="Arial" charset="0"/>
              </a:rPr>
              <a:t>прикордонних</a:t>
            </a:r>
            <a:r>
              <a:rPr lang="ru-RU" sz="2800" dirty="0">
                <a:latin typeface="Arial" charset="0"/>
                <a:cs typeface="Arial" charset="0"/>
              </a:rPr>
              <a:t> </a:t>
            </a:r>
            <a:r>
              <a:rPr lang="ru-RU" sz="2800" dirty="0" err="1">
                <a:latin typeface="Arial" charset="0"/>
                <a:cs typeface="Arial" charset="0"/>
              </a:rPr>
              <a:t>органів-Єдине</a:t>
            </a:r>
            <a:r>
              <a:rPr lang="ru-RU" sz="2800" dirty="0">
                <a:latin typeface="Arial" charset="0"/>
                <a:cs typeface="Arial" charset="0"/>
              </a:rPr>
              <a:t> </a:t>
            </a:r>
            <a:r>
              <a:rPr lang="ru-RU" sz="2800" dirty="0" err="1">
                <a:latin typeface="Arial" charset="0"/>
                <a:cs typeface="Arial" charset="0"/>
              </a:rPr>
              <a:t>вікно</a:t>
            </a:r>
            <a:r>
              <a:rPr lang="ru-RU" sz="2800" dirty="0">
                <a:latin typeface="Arial" charset="0"/>
                <a:cs typeface="Arial" charset="0"/>
              </a:rPr>
              <a:t> (</a:t>
            </a:r>
            <a:r>
              <a:rPr lang="en-US" sz="2800" dirty="0">
                <a:latin typeface="Arial" charset="0"/>
                <a:cs typeface="Arial" charset="0"/>
              </a:rPr>
              <a:t>Single Window)</a:t>
            </a:r>
          </a:p>
          <a:p>
            <a:pPr eaLnBrk="1" hangingPunct="1"/>
            <a:r>
              <a:rPr lang="ru-RU" sz="2800" dirty="0">
                <a:latin typeface="Arial" charset="0"/>
                <a:cs typeface="Arial" charset="0"/>
              </a:rPr>
              <a:t>Контроль </a:t>
            </a:r>
            <a:r>
              <a:rPr lang="ru-RU" sz="2800" dirty="0" err="1">
                <a:latin typeface="Arial" charset="0"/>
                <a:cs typeface="Arial" charset="0"/>
              </a:rPr>
              <a:t>заснований</a:t>
            </a:r>
            <a:r>
              <a:rPr lang="ru-RU" sz="2800" dirty="0">
                <a:latin typeface="Arial" charset="0"/>
                <a:cs typeface="Arial" charset="0"/>
              </a:rPr>
              <a:t> на результатах </a:t>
            </a:r>
            <a:r>
              <a:rPr lang="ru-RU" sz="2800" dirty="0" err="1">
                <a:latin typeface="Arial" charset="0"/>
                <a:cs typeface="Arial" charset="0"/>
              </a:rPr>
              <a:t>аналізу</a:t>
            </a:r>
            <a:r>
              <a:rPr lang="ru-RU" sz="2800" dirty="0">
                <a:latin typeface="Arial" charset="0"/>
                <a:cs typeface="Arial" charset="0"/>
              </a:rPr>
              <a:t> </a:t>
            </a:r>
            <a:r>
              <a:rPr lang="ru-RU" sz="2800" dirty="0" err="1">
                <a:latin typeface="Arial" charset="0"/>
                <a:cs typeface="Arial" charset="0"/>
              </a:rPr>
              <a:t>ризиків</a:t>
            </a:r>
            <a:endParaRPr lang="ru-RU" sz="2800" dirty="0">
              <a:latin typeface="Arial" charset="0"/>
              <a:cs typeface="Arial" charset="0"/>
            </a:endParaRPr>
          </a:p>
          <a:p>
            <a:pPr eaLnBrk="1" hangingPunct="1"/>
            <a:r>
              <a:rPr lang="ru-RU" sz="2800" dirty="0" err="1">
                <a:latin typeface="Arial" charset="0"/>
                <a:cs typeface="Arial" charset="0"/>
              </a:rPr>
              <a:t>Координація</a:t>
            </a:r>
            <a:r>
              <a:rPr lang="ru-RU" sz="2800" dirty="0">
                <a:latin typeface="Arial" charset="0"/>
                <a:cs typeface="Arial" charset="0"/>
              </a:rPr>
              <a:t> контролю - принцип </a:t>
            </a:r>
            <a:r>
              <a:rPr lang="ru-RU" sz="2800" dirty="0" err="1">
                <a:latin typeface="Arial" charset="0"/>
                <a:cs typeface="Arial" charset="0"/>
              </a:rPr>
              <a:t>однієї</a:t>
            </a:r>
            <a:r>
              <a:rPr lang="ru-RU" sz="2800" dirty="0">
                <a:latin typeface="Arial" charset="0"/>
                <a:cs typeface="Arial" charset="0"/>
              </a:rPr>
              <a:t> </a:t>
            </a:r>
            <a:r>
              <a:rPr lang="ru-RU" sz="2800" dirty="0" err="1">
                <a:latin typeface="Arial" charset="0"/>
                <a:cs typeface="Arial" charset="0"/>
              </a:rPr>
              <a:t>зупинки</a:t>
            </a:r>
            <a:r>
              <a:rPr lang="ru-RU" sz="2800" dirty="0">
                <a:latin typeface="Arial" charset="0"/>
                <a:cs typeface="Arial" charset="0"/>
              </a:rPr>
              <a:t> (</a:t>
            </a:r>
            <a:r>
              <a:rPr lang="en-US" sz="2800" dirty="0">
                <a:latin typeface="Arial" charset="0"/>
                <a:cs typeface="Arial" charset="0"/>
              </a:rPr>
              <a:t>One Stop Shop)</a:t>
            </a:r>
            <a:endParaRPr lang="lt-LT" sz="280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551</TotalTime>
  <Words>1173</Words>
  <Application>Microsoft Office PowerPoint</Application>
  <PresentationFormat>Экран (4:3)</PresentationFormat>
  <Paragraphs>144</Paragraphs>
  <Slides>15</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Travelogue</vt:lpstr>
      <vt:lpstr>CorelDRAW</vt:lpstr>
      <vt:lpstr>Безпечне і спрощене пересування товарів через транспортний коридор Чорного та Балтійського морів</vt:lpstr>
      <vt:lpstr>Місія Консультативної Групи    (2012-2013)</vt:lpstr>
      <vt:lpstr>Пілотний проект</vt:lpstr>
      <vt:lpstr>Пілот «Вікінг»</vt:lpstr>
      <vt:lpstr>Проблема </vt:lpstr>
      <vt:lpstr>Цілі програми</vt:lpstr>
      <vt:lpstr>Спрощення, обмін електронними даними і спільна робота організацій, що працюють у портах</vt:lpstr>
      <vt:lpstr>Очікувані спрощення</vt:lpstr>
      <vt:lpstr>Головні пріоритети</vt:lpstr>
      <vt:lpstr>Клайпедський порт - географічне розташування і транспортні сполучення</vt:lpstr>
      <vt:lpstr>Проблеми </vt:lpstr>
      <vt:lpstr>Портове співтовариство</vt:lpstr>
      <vt:lpstr>KIPIS – ІНСТРУМЕНТ КОМУНИКАЦІЙ ТА СПРОЩЕНЬ</vt:lpstr>
      <vt:lpstr>Група користувачів KIPIS</vt:lpstr>
      <vt:lpstr>Контакти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and facilitated movement of goods through the Black – Baltic see transport corridor</dc:title>
  <dc:creator>Vytenis Alisauskas</dc:creator>
  <cp:lastModifiedBy>Tatiana MAKARICHEVA</cp:lastModifiedBy>
  <cp:revision>39</cp:revision>
  <cp:lastPrinted>2010-04-16T07:20:49Z</cp:lastPrinted>
  <dcterms:created xsi:type="dcterms:W3CDTF">2010-04-16T07:06:07Z</dcterms:created>
  <dcterms:modified xsi:type="dcterms:W3CDTF">2013-09-03T13:05:09Z</dcterms:modified>
</cp:coreProperties>
</file>