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8" r:id="rId1"/>
  </p:sldMasterIdLst>
  <p:notesMasterIdLst>
    <p:notesMasterId r:id="rId17"/>
  </p:notesMasterIdLst>
  <p:handoutMasterIdLst>
    <p:handoutMasterId r:id="rId18"/>
  </p:handoutMasterIdLst>
  <p:sldIdLst>
    <p:sldId id="256" r:id="rId2"/>
    <p:sldId id="296" r:id="rId3"/>
    <p:sldId id="292" r:id="rId4"/>
    <p:sldId id="295" r:id="rId5"/>
    <p:sldId id="293" r:id="rId6"/>
    <p:sldId id="294" r:id="rId7"/>
    <p:sldId id="257" r:id="rId8"/>
    <p:sldId id="261" r:id="rId9"/>
    <p:sldId id="264" r:id="rId10"/>
    <p:sldId id="285" r:id="rId11"/>
    <p:sldId id="284" r:id="rId12"/>
    <p:sldId id="286" r:id="rId13"/>
    <p:sldId id="288" r:id="rId14"/>
    <p:sldId id="290" r:id="rId15"/>
    <p:sldId id="265" r:id="rId16"/>
  </p:sldIdLst>
  <p:sldSz cx="9144000" cy="6858000" type="screen4x3"/>
  <p:notesSz cx="6858000" cy="9144000"/>
  <p:defaultTextStyle>
    <a:defPPr>
      <a:defRPr lang="lt-LT"/>
    </a:defPPr>
    <a:lvl1pPr algn="l" defTabSz="457200" rtl="0" fontAlgn="base">
      <a:spcBef>
        <a:spcPct val="0"/>
      </a:spcBef>
      <a:spcAft>
        <a:spcPct val="0"/>
      </a:spcAft>
      <a:defRPr kern="1200">
        <a:solidFill>
          <a:schemeClr val="tx1"/>
        </a:solidFill>
        <a:latin typeface="Arial" charset="0"/>
        <a:ea typeface="ヒラギノ角ゴ Pro W3" charset="-128"/>
        <a:cs typeface="+mn-cs"/>
      </a:defRPr>
    </a:lvl1pPr>
    <a:lvl2pPr marL="457200" algn="l" defTabSz="457200" rtl="0" fontAlgn="base">
      <a:spcBef>
        <a:spcPct val="0"/>
      </a:spcBef>
      <a:spcAft>
        <a:spcPct val="0"/>
      </a:spcAft>
      <a:defRPr kern="1200">
        <a:solidFill>
          <a:schemeClr val="tx1"/>
        </a:solidFill>
        <a:latin typeface="Arial" charset="0"/>
        <a:ea typeface="ヒラギノ角ゴ Pro W3" charset="-128"/>
        <a:cs typeface="+mn-cs"/>
      </a:defRPr>
    </a:lvl2pPr>
    <a:lvl3pPr marL="914400" algn="l" defTabSz="457200" rtl="0" fontAlgn="base">
      <a:spcBef>
        <a:spcPct val="0"/>
      </a:spcBef>
      <a:spcAft>
        <a:spcPct val="0"/>
      </a:spcAft>
      <a:defRPr kern="1200">
        <a:solidFill>
          <a:schemeClr val="tx1"/>
        </a:solidFill>
        <a:latin typeface="Arial" charset="0"/>
        <a:ea typeface="ヒラギノ角ゴ Pro W3" charset="-128"/>
        <a:cs typeface="+mn-cs"/>
      </a:defRPr>
    </a:lvl3pPr>
    <a:lvl4pPr marL="1371600" algn="l" defTabSz="457200" rtl="0" fontAlgn="base">
      <a:spcBef>
        <a:spcPct val="0"/>
      </a:spcBef>
      <a:spcAft>
        <a:spcPct val="0"/>
      </a:spcAft>
      <a:defRPr kern="1200">
        <a:solidFill>
          <a:schemeClr val="tx1"/>
        </a:solidFill>
        <a:latin typeface="Arial" charset="0"/>
        <a:ea typeface="ヒラギノ角ゴ Pro W3" charset="-128"/>
        <a:cs typeface="+mn-cs"/>
      </a:defRPr>
    </a:lvl4pPr>
    <a:lvl5pPr marL="1828800" algn="l" defTabSz="457200" rtl="0" fontAlgn="base">
      <a:spcBef>
        <a:spcPct val="0"/>
      </a:spcBef>
      <a:spcAft>
        <a:spcPct val="0"/>
      </a:spcAft>
      <a:defRPr kern="1200">
        <a:solidFill>
          <a:schemeClr val="tx1"/>
        </a:solidFill>
        <a:latin typeface="Arial" charset="0"/>
        <a:ea typeface="ヒラギノ角ゴ Pro W3" charset="-128"/>
        <a:cs typeface="+mn-cs"/>
      </a:defRPr>
    </a:lvl5pPr>
    <a:lvl6pPr marL="2286000" algn="l" defTabSz="914400" rtl="0" eaLnBrk="1" latinLnBrk="0" hangingPunct="1">
      <a:defRPr kern="1200">
        <a:solidFill>
          <a:schemeClr val="tx1"/>
        </a:solidFill>
        <a:latin typeface="Arial" charset="0"/>
        <a:ea typeface="ヒラギノ角ゴ Pro W3" charset="-128"/>
        <a:cs typeface="+mn-cs"/>
      </a:defRPr>
    </a:lvl6pPr>
    <a:lvl7pPr marL="2743200" algn="l" defTabSz="914400" rtl="0" eaLnBrk="1" latinLnBrk="0" hangingPunct="1">
      <a:defRPr kern="1200">
        <a:solidFill>
          <a:schemeClr val="tx1"/>
        </a:solidFill>
        <a:latin typeface="Arial" charset="0"/>
        <a:ea typeface="ヒラギノ角ゴ Pro W3" charset="-128"/>
        <a:cs typeface="+mn-cs"/>
      </a:defRPr>
    </a:lvl7pPr>
    <a:lvl8pPr marL="3200400" algn="l" defTabSz="914400" rtl="0" eaLnBrk="1" latinLnBrk="0" hangingPunct="1">
      <a:defRPr kern="1200">
        <a:solidFill>
          <a:schemeClr val="tx1"/>
        </a:solidFill>
        <a:latin typeface="Arial" charset="0"/>
        <a:ea typeface="ヒラギノ角ゴ Pro W3" charset="-128"/>
        <a:cs typeface="+mn-cs"/>
      </a:defRPr>
    </a:lvl8pPr>
    <a:lvl9pPr marL="3657600" algn="l" defTabSz="914400" rtl="0" eaLnBrk="1" latinLnBrk="0" hangingPunct="1">
      <a:defRPr kern="1200">
        <a:solidFill>
          <a:schemeClr val="tx1"/>
        </a:solidFill>
        <a:latin typeface="Arial" charset="0"/>
        <a:ea typeface="ヒラギノ角ゴ Pro W3"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245" autoAdjust="0"/>
  </p:normalViewPr>
  <p:slideViewPr>
    <p:cSldViewPr snapToGrid="0" snapToObjects="1">
      <p:cViewPr varScale="1">
        <p:scale>
          <a:sx n="103" d="100"/>
          <a:sy n="103" d="100"/>
        </p:scale>
        <p:origin x="-20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sto MT" pitchFamily="18" charset="0"/>
                <a:cs typeface="ヒラギノ角ゴ Pro W3" charset="-128"/>
              </a:defRPr>
            </a:lvl1pPr>
          </a:lstStyle>
          <a:p>
            <a:pPr>
              <a:defRPr/>
            </a:pPr>
            <a:endParaRPr lang="en-US"/>
          </a:p>
        </p:txBody>
      </p:sp>
      <p:sp>
        <p:nvSpPr>
          <p:cNvPr id="563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Calisto MT" pitchFamily="18" charset="0"/>
              </a:defRPr>
            </a:lvl1pPr>
          </a:lstStyle>
          <a:p>
            <a:pPr>
              <a:defRPr/>
            </a:pPr>
            <a:fld id="{4BBAA2E2-8B46-4785-BED7-49AB33A11A81}" type="datetime1">
              <a:rPr lang="en-US"/>
              <a:pPr>
                <a:defRPr/>
              </a:pPr>
              <a:t>10/18/2011</a:t>
            </a:fld>
            <a:endParaRPr lang="en-US"/>
          </a:p>
        </p:txBody>
      </p:sp>
      <p:sp>
        <p:nvSpPr>
          <p:cNvPr id="563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sto MT" pitchFamily="18" charset="0"/>
                <a:cs typeface="ヒラギノ角ゴ Pro W3" charset="-128"/>
              </a:defRPr>
            </a:lvl1pPr>
          </a:lstStyle>
          <a:p>
            <a:pPr>
              <a:defRPr/>
            </a:pPr>
            <a:endParaRPr lang="en-US"/>
          </a:p>
        </p:txBody>
      </p:sp>
      <p:sp>
        <p:nvSpPr>
          <p:cNvPr id="563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Calisto MT" pitchFamily="18" charset="0"/>
              </a:defRPr>
            </a:lvl1pPr>
          </a:lstStyle>
          <a:p>
            <a:pPr>
              <a:defRPr/>
            </a:pPr>
            <a:fld id="{5B734521-E530-468C-A757-74F258E1E86F}" type="slidenum">
              <a:rPr lang="en-US"/>
              <a:pPr>
                <a:defRPr/>
              </a:pPr>
              <a:t>‹#›</a:t>
            </a:fld>
            <a:endParaRPr lang="en-US"/>
          </a:p>
        </p:txBody>
      </p:sp>
    </p:spTree>
    <p:extLst>
      <p:ext uri="{BB962C8B-B14F-4D97-AF65-F5344CB8AC3E}">
        <p14:creationId xmlns:p14="http://schemas.microsoft.com/office/powerpoint/2010/main" val="13913315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lt-LT"/>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pitchFamily="34" charset="0"/>
              </a:defRPr>
            </a:lvl1pPr>
          </a:lstStyle>
          <a:p>
            <a:pPr>
              <a:defRPr/>
            </a:pPr>
            <a:fld id="{140AA083-20A6-4A8F-B66B-534B7E5BCF5A}" type="datetime1">
              <a:rPr lang="lt-LT"/>
              <a:pPr>
                <a:defRPr/>
              </a:pPr>
              <a:t>2011.10.18</a:t>
            </a:fld>
            <a:endParaRPr lang="lt-LT"/>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lt-LT"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lt-LT"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lt-LT"/>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pitchFamily="34" charset="0"/>
              </a:defRPr>
            </a:lvl1pPr>
          </a:lstStyle>
          <a:p>
            <a:pPr>
              <a:defRPr/>
            </a:pPr>
            <a:fld id="{A4C88730-E160-4138-A468-E08F8E6FE6C9}" type="slidenum">
              <a:rPr lang="lt-LT"/>
              <a:pPr>
                <a:defRPr/>
              </a:pPr>
              <a:t>‹#›</a:t>
            </a:fld>
            <a:endParaRPr lang="lt-LT"/>
          </a:p>
        </p:txBody>
      </p:sp>
    </p:spTree>
    <p:extLst>
      <p:ext uri="{BB962C8B-B14F-4D97-AF65-F5344CB8AC3E}">
        <p14:creationId xmlns:p14="http://schemas.microsoft.com/office/powerpoint/2010/main" val="2747249729"/>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128"/>
      </a:defRPr>
    </a:lvl1pPr>
    <a:lvl2pPr marL="457200" algn="l" defTabSz="457200" rtl="0" eaLnBrk="0" fontAlgn="base" hangingPunct="0">
      <a:spcBef>
        <a:spcPct val="30000"/>
      </a:spcBef>
      <a:spcAft>
        <a:spcPct val="0"/>
      </a:spcAft>
      <a:defRPr sz="1200" kern="1200">
        <a:solidFill>
          <a:schemeClr val="tx1"/>
        </a:solidFill>
        <a:latin typeface="+mn-lt"/>
        <a:ea typeface="ヒラギノ角ゴ Pro W3"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ヒラギノ角ゴ Pro W3"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ヒラギノ角ゴ Pro W3"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ヒラギノ角ゴ Pro W3"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charset="0"/>
              </a:rPr>
              <a:t>We are participating in today’s conference because we believe our new regional program will not only be in line with the OSCE’s goals for the development of sustainable energy and transport projects, but offers a strong starting point for a new regional effort overseen by the OSCE or another regional organization seeking improved transport and energy solutions for the region.  We believe the key to meeting this conference’s economic and environmental goals for regional transport are NOT sustainable without a significant enhancement in the degree of integration between East and West transport corridors.  We think that rail corridors represent the best environmental choice for inland transport and represent a greatly overlooked opportunity for creating intelligent and integrated transport links between Europe and Eurasia.</a:t>
            </a: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a:solidFill>
                  <a:schemeClr val="tx1"/>
                </a:solidFill>
                <a:latin typeface="Arial" charset="0"/>
                <a:ea typeface="ヒラギノ角ゴ Pro W3" charset="-128"/>
              </a:defRPr>
            </a:lvl1pPr>
            <a:lvl2pPr marL="742950" indent="-285750" defTabSz="912813" eaLnBrk="0" hangingPunct="0">
              <a:defRPr>
                <a:solidFill>
                  <a:schemeClr val="tx1"/>
                </a:solidFill>
                <a:latin typeface="Arial" charset="0"/>
                <a:ea typeface="ヒラギノ角ゴ Pro W3" charset="-128"/>
              </a:defRPr>
            </a:lvl2pPr>
            <a:lvl3pPr marL="1143000" indent="-228600" defTabSz="912813" eaLnBrk="0" hangingPunct="0">
              <a:defRPr>
                <a:solidFill>
                  <a:schemeClr val="tx1"/>
                </a:solidFill>
                <a:latin typeface="Arial" charset="0"/>
                <a:ea typeface="ヒラギノ角ゴ Pro W3" charset="-128"/>
              </a:defRPr>
            </a:lvl3pPr>
            <a:lvl4pPr marL="1600200" indent="-228600" defTabSz="912813" eaLnBrk="0" hangingPunct="0">
              <a:defRPr>
                <a:solidFill>
                  <a:schemeClr val="tx1"/>
                </a:solidFill>
                <a:latin typeface="Arial" charset="0"/>
                <a:ea typeface="ヒラギノ角ゴ Pro W3" charset="-128"/>
              </a:defRPr>
            </a:lvl4pPr>
            <a:lvl5pPr marL="2057400" indent="-228600" defTabSz="912813" eaLnBrk="0" hangingPunct="0">
              <a:defRPr>
                <a:solidFill>
                  <a:schemeClr val="tx1"/>
                </a:solidFill>
                <a:latin typeface="Arial" charset="0"/>
                <a:ea typeface="ヒラギノ角ゴ Pro W3" charset="-128"/>
              </a:defRPr>
            </a:lvl5pPr>
            <a:lvl6pPr marL="2514600" indent="-228600" defTabSz="912813" eaLnBrk="0" fontAlgn="base" hangingPunct="0">
              <a:spcBef>
                <a:spcPct val="0"/>
              </a:spcBef>
              <a:spcAft>
                <a:spcPct val="0"/>
              </a:spcAft>
              <a:defRPr>
                <a:solidFill>
                  <a:schemeClr val="tx1"/>
                </a:solidFill>
                <a:latin typeface="Arial" charset="0"/>
                <a:ea typeface="ヒラギノ角ゴ Pro W3" charset="-128"/>
              </a:defRPr>
            </a:lvl6pPr>
            <a:lvl7pPr marL="2971800" indent="-228600" defTabSz="912813" eaLnBrk="0" fontAlgn="base" hangingPunct="0">
              <a:spcBef>
                <a:spcPct val="0"/>
              </a:spcBef>
              <a:spcAft>
                <a:spcPct val="0"/>
              </a:spcAft>
              <a:defRPr>
                <a:solidFill>
                  <a:schemeClr val="tx1"/>
                </a:solidFill>
                <a:latin typeface="Arial" charset="0"/>
                <a:ea typeface="ヒラギノ角ゴ Pro W3" charset="-128"/>
              </a:defRPr>
            </a:lvl7pPr>
            <a:lvl8pPr marL="3429000" indent="-228600" defTabSz="912813" eaLnBrk="0" fontAlgn="base" hangingPunct="0">
              <a:spcBef>
                <a:spcPct val="0"/>
              </a:spcBef>
              <a:spcAft>
                <a:spcPct val="0"/>
              </a:spcAft>
              <a:defRPr>
                <a:solidFill>
                  <a:schemeClr val="tx1"/>
                </a:solidFill>
                <a:latin typeface="Arial" charset="0"/>
                <a:ea typeface="ヒラギノ角ゴ Pro W3" charset="-128"/>
              </a:defRPr>
            </a:lvl8pPr>
            <a:lvl9pPr marL="3886200" indent="-228600" defTabSz="912813" eaLnBrk="0" fontAlgn="base" hangingPunct="0">
              <a:spcBef>
                <a:spcPct val="0"/>
              </a:spcBef>
              <a:spcAft>
                <a:spcPct val="0"/>
              </a:spcAft>
              <a:defRPr>
                <a:solidFill>
                  <a:schemeClr val="tx1"/>
                </a:solidFill>
                <a:latin typeface="Arial" charset="0"/>
                <a:ea typeface="ヒラギノ角ゴ Pro W3" charset="-128"/>
              </a:defRPr>
            </a:lvl9pPr>
          </a:lstStyle>
          <a:p>
            <a:fld id="{8175C5C1-A1C4-49CF-AB1F-4E14CE249268}" type="slidenum">
              <a:rPr lang="en-US">
                <a:latin typeface="Arial Black" pitchFamily="34" charset="0"/>
                <a:ea typeface="ＭＳ Ｐゴシック" pitchFamily="34" charset="-128"/>
              </a:rPr>
              <a:pPr/>
              <a:t>2</a:t>
            </a:fld>
            <a:endParaRPr lang="en-US">
              <a:latin typeface="Arial Black" pitchFamily="34"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charset="-128"/>
              </a:defRPr>
            </a:lvl1pPr>
            <a:lvl2pPr marL="742950" indent="-285750" eaLnBrk="0" hangingPunct="0">
              <a:defRPr>
                <a:solidFill>
                  <a:schemeClr val="tx1"/>
                </a:solidFill>
                <a:latin typeface="Arial" charset="0"/>
                <a:ea typeface="ヒラギノ角ゴ Pro W3" charset="-128"/>
              </a:defRPr>
            </a:lvl2pPr>
            <a:lvl3pPr marL="1143000" indent="-228600" eaLnBrk="0" hangingPunct="0">
              <a:defRPr>
                <a:solidFill>
                  <a:schemeClr val="tx1"/>
                </a:solidFill>
                <a:latin typeface="Arial" charset="0"/>
                <a:ea typeface="ヒラギノ角ゴ Pro W3" charset="-128"/>
              </a:defRPr>
            </a:lvl3pPr>
            <a:lvl4pPr marL="1600200" indent="-228600" eaLnBrk="0" hangingPunct="0">
              <a:defRPr>
                <a:solidFill>
                  <a:schemeClr val="tx1"/>
                </a:solidFill>
                <a:latin typeface="Arial" charset="0"/>
                <a:ea typeface="ヒラギノ角ゴ Pro W3" charset="-128"/>
              </a:defRPr>
            </a:lvl4pPr>
            <a:lvl5pPr marL="2057400" indent="-228600" eaLnBrk="0" hangingPunct="0">
              <a:defRPr>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charset="0"/>
                <a:ea typeface="ヒラギノ角ゴ Pro W3" charset="-128"/>
              </a:defRPr>
            </a:lvl9pPr>
          </a:lstStyle>
          <a:p>
            <a:pPr eaLnBrk="1" hangingPunct="1"/>
            <a:fld id="{33670FD5-6D89-4DD2-943D-623F8618AC5D}" type="slidenum">
              <a:rPr lang="en-GB">
                <a:latin typeface="Calibri" pitchFamily="34" charset="0"/>
              </a:rPr>
              <a:pPr eaLnBrk="1" hangingPunct="1"/>
              <a:t>14</a:t>
            </a:fld>
            <a:endParaRPr lang="en-GB">
              <a:latin typeface="Calibri" pitchFamily="34" charset="0"/>
            </a:endParaRPr>
          </a:p>
        </p:txBody>
      </p:sp>
      <p:sp>
        <p:nvSpPr>
          <p:cNvPr id="41987"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charset="0"/>
              </a:rPr>
              <a:t>Briefly introduce our joint US and Lithuanian advisory team and our current project which will be holding its ceremonial kick-off in less than a month. The project is based on the existing Viking Rail Line between the Black Sea and the Baltic Sea.  The problem the rail line faced was quite simple [over]</a:t>
            </a: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a:solidFill>
                  <a:schemeClr val="tx1"/>
                </a:solidFill>
                <a:latin typeface="Arial" charset="0"/>
                <a:ea typeface="ヒラギノ角ゴ Pro W3" charset="-128"/>
              </a:defRPr>
            </a:lvl1pPr>
            <a:lvl2pPr marL="742950" indent="-285750" defTabSz="912813" eaLnBrk="0" hangingPunct="0">
              <a:defRPr>
                <a:solidFill>
                  <a:schemeClr val="tx1"/>
                </a:solidFill>
                <a:latin typeface="Arial" charset="0"/>
                <a:ea typeface="ヒラギノ角ゴ Pro W3" charset="-128"/>
              </a:defRPr>
            </a:lvl2pPr>
            <a:lvl3pPr marL="1143000" indent="-228600" defTabSz="912813" eaLnBrk="0" hangingPunct="0">
              <a:defRPr>
                <a:solidFill>
                  <a:schemeClr val="tx1"/>
                </a:solidFill>
                <a:latin typeface="Arial" charset="0"/>
                <a:ea typeface="ヒラギノ角ゴ Pro W3" charset="-128"/>
              </a:defRPr>
            </a:lvl3pPr>
            <a:lvl4pPr marL="1600200" indent="-228600" defTabSz="912813" eaLnBrk="0" hangingPunct="0">
              <a:defRPr>
                <a:solidFill>
                  <a:schemeClr val="tx1"/>
                </a:solidFill>
                <a:latin typeface="Arial" charset="0"/>
                <a:ea typeface="ヒラギノ角ゴ Pro W3" charset="-128"/>
              </a:defRPr>
            </a:lvl4pPr>
            <a:lvl5pPr marL="2057400" indent="-228600" defTabSz="912813" eaLnBrk="0" hangingPunct="0">
              <a:defRPr>
                <a:solidFill>
                  <a:schemeClr val="tx1"/>
                </a:solidFill>
                <a:latin typeface="Arial" charset="0"/>
                <a:ea typeface="ヒラギノ角ゴ Pro W3" charset="-128"/>
              </a:defRPr>
            </a:lvl5pPr>
            <a:lvl6pPr marL="2514600" indent="-228600" defTabSz="912813" eaLnBrk="0" fontAlgn="base" hangingPunct="0">
              <a:spcBef>
                <a:spcPct val="0"/>
              </a:spcBef>
              <a:spcAft>
                <a:spcPct val="0"/>
              </a:spcAft>
              <a:defRPr>
                <a:solidFill>
                  <a:schemeClr val="tx1"/>
                </a:solidFill>
                <a:latin typeface="Arial" charset="0"/>
                <a:ea typeface="ヒラギノ角ゴ Pro W3" charset="-128"/>
              </a:defRPr>
            </a:lvl6pPr>
            <a:lvl7pPr marL="2971800" indent="-228600" defTabSz="912813" eaLnBrk="0" fontAlgn="base" hangingPunct="0">
              <a:spcBef>
                <a:spcPct val="0"/>
              </a:spcBef>
              <a:spcAft>
                <a:spcPct val="0"/>
              </a:spcAft>
              <a:defRPr>
                <a:solidFill>
                  <a:schemeClr val="tx1"/>
                </a:solidFill>
                <a:latin typeface="Arial" charset="0"/>
                <a:ea typeface="ヒラギノ角ゴ Pro W3" charset="-128"/>
              </a:defRPr>
            </a:lvl7pPr>
            <a:lvl8pPr marL="3429000" indent="-228600" defTabSz="912813" eaLnBrk="0" fontAlgn="base" hangingPunct="0">
              <a:spcBef>
                <a:spcPct val="0"/>
              </a:spcBef>
              <a:spcAft>
                <a:spcPct val="0"/>
              </a:spcAft>
              <a:defRPr>
                <a:solidFill>
                  <a:schemeClr val="tx1"/>
                </a:solidFill>
                <a:latin typeface="Arial" charset="0"/>
                <a:ea typeface="ヒラギノ角ゴ Pro W3" charset="-128"/>
              </a:defRPr>
            </a:lvl8pPr>
            <a:lvl9pPr marL="3886200" indent="-228600" defTabSz="912813" eaLnBrk="0" fontAlgn="base" hangingPunct="0">
              <a:spcBef>
                <a:spcPct val="0"/>
              </a:spcBef>
              <a:spcAft>
                <a:spcPct val="0"/>
              </a:spcAft>
              <a:defRPr>
                <a:solidFill>
                  <a:schemeClr val="tx1"/>
                </a:solidFill>
                <a:latin typeface="Arial" charset="0"/>
                <a:ea typeface="ヒラギノ角ゴ Pro W3" charset="-128"/>
              </a:defRPr>
            </a:lvl9pPr>
          </a:lstStyle>
          <a:p>
            <a:fld id="{5C463B67-3B7E-47C0-91C2-5CB080B37DDA}" type="slidenum">
              <a:rPr lang="en-US">
                <a:latin typeface="Arial Black" pitchFamily="34" charset="0"/>
                <a:ea typeface="ＭＳ Ｐゴシック" pitchFamily="34" charset="-128"/>
              </a:rPr>
              <a:pPr/>
              <a:t>3</a:t>
            </a:fld>
            <a:endParaRPr lang="en-US">
              <a:latin typeface="Arial Black"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charset="0"/>
              </a:rPr>
              <a:t>In addition, Russia (Office of Kaliningrad Governor ) and Turkey have participated in committee meetings and would form a second phase of the expedited rail pilot. </a:t>
            </a:r>
          </a:p>
          <a:p>
            <a:endParaRPr lang="en-US" smtClean="0">
              <a:latin typeface="Arial" charset="0"/>
            </a:endParaRPr>
          </a:p>
          <a:p>
            <a:endParaRPr lang="en-US" smtClean="0">
              <a:latin typeface="Arial" charset="0"/>
            </a:endParaRP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a:solidFill>
                  <a:schemeClr val="tx1"/>
                </a:solidFill>
                <a:latin typeface="Arial" charset="0"/>
                <a:ea typeface="ヒラギノ角ゴ Pro W3" charset="-128"/>
              </a:defRPr>
            </a:lvl1pPr>
            <a:lvl2pPr marL="742950" indent="-285750" defTabSz="912813" eaLnBrk="0" hangingPunct="0">
              <a:defRPr>
                <a:solidFill>
                  <a:schemeClr val="tx1"/>
                </a:solidFill>
                <a:latin typeface="Arial" charset="0"/>
                <a:ea typeface="ヒラギノ角ゴ Pro W3" charset="-128"/>
              </a:defRPr>
            </a:lvl2pPr>
            <a:lvl3pPr marL="1143000" indent="-228600" defTabSz="912813" eaLnBrk="0" hangingPunct="0">
              <a:defRPr>
                <a:solidFill>
                  <a:schemeClr val="tx1"/>
                </a:solidFill>
                <a:latin typeface="Arial" charset="0"/>
                <a:ea typeface="ヒラギノ角ゴ Pro W3" charset="-128"/>
              </a:defRPr>
            </a:lvl3pPr>
            <a:lvl4pPr marL="1600200" indent="-228600" defTabSz="912813" eaLnBrk="0" hangingPunct="0">
              <a:defRPr>
                <a:solidFill>
                  <a:schemeClr val="tx1"/>
                </a:solidFill>
                <a:latin typeface="Arial" charset="0"/>
                <a:ea typeface="ヒラギノ角ゴ Pro W3" charset="-128"/>
              </a:defRPr>
            </a:lvl4pPr>
            <a:lvl5pPr marL="2057400" indent="-228600" defTabSz="912813" eaLnBrk="0" hangingPunct="0">
              <a:defRPr>
                <a:solidFill>
                  <a:schemeClr val="tx1"/>
                </a:solidFill>
                <a:latin typeface="Arial" charset="0"/>
                <a:ea typeface="ヒラギノ角ゴ Pro W3" charset="-128"/>
              </a:defRPr>
            </a:lvl5pPr>
            <a:lvl6pPr marL="2514600" indent="-228600" defTabSz="912813" eaLnBrk="0" fontAlgn="base" hangingPunct="0">
              <a:spcBef>
                <a:spcPct val="0"/>
              </a:spcBef>
              <a:spcAft>
                <a:spcPct val="0"/>
              </a:spcAft>
              <a:defRPr>
                <a:solidFill>
                  <a:schemeClr val="tx1"/>
                </a:solidFill>
                <a:latin typeface="Arial" charset="0"/>
                <a:ea typeface="ヒラギノ角ゴ Pro W3" charset="-128"/>
              </a:defRPr>
            </a:lvl6pPr>
            <a:lvl7pPr marL="2971800" indent="-228600" defTabSz="912813" eaLnBrk="0" fontAlgn="base" hangingPunct="0">
              <a:spcBef>
                <a:spcPct val="0"/>
              </a:spcBef>
              <a:spcAft>
                <a:spcPct val="0"/>
              </a:spcAft>
              <a:defRPr>
                <a:solidFill>
                  <a:schemeClr val="tx1"/>
                </a:solidFill>
                <a:latin typeface="Arial" charset="0"/>
                <a:ea typeface="ヒラギノ角ゴ Pro W3" charset="-128"/>
              </a:defRPr>
            </a:lvl7pPr>
            <a:lvl8pPr marL="3429000" indent="-228600" defTabSz="912813" eaLnBrk="0" fontAlgn="base" hangingPunct="0">
              <a:spcBef>
                <a:spcPct val="0"/>
              </a:spcBef>
              <a:spcAft>
                <a:spcPct val="0"/>
              </a:spcAft>
              <a:defRPr>
                <a:solidFill>
                  <a:schemeClr val="tx1"/>
                </a:solidFill>
                <a:latin typeface="Arial" charset="0"/>
                <a:ea typeface="ヒラギノ角ゴ Pro W3" charset="-128"/>
              </a:defRPr>
            </a:lvl8pPr>
            <a:lvl9pPr marL="3886200" indent="-228600" defTabSz="912813" eaLnBrk="0" fontAlgn="base" hangingPunct="0">
              <a:spcBef>
                <a:spcPct val="0"/>
              </a:spcBef>
              <a:spcAft>
                <a:spcPct val="0"/>
              </a:spcAft>
              <a:defRPr>
                <a:solidFill>
                  <a:schemeClr val="tx1"/>
                </a:solidFill>
                <a:latin typeface="Arial" charset="0"/>
                <a:ea typeface="ヒラギノ角ゴ Pro W3" charset="-128"/>
              </a:defRPr>
            </a:lvl9pPr>
          </a:lstStyle>
          <a:p>
            <a:fld id="{F7B2D17C-84D2-4001-8FFC-3CE0B1D45A90}" type="slidenum">
              <a:rPr lang="en-US">
                <a:latin typeface="Arial Black" pitchFamily="34" charset="0"/>
                <a:ea typeface="ＭＳ Ｐゴシック" pitchFamily="34" charset="-128"/>
              </a:rPr>
              <a:pPr/>
              <a:t>4</a:t>
            </a:fld>
            <a:endParaRPr lang="en-US">
              <a:latin typeface="Arial Black" pitchFamily="34"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charset="0"/>
              </a:rPr>
              <a:t>Read above……….Shippers have instead chosen truck shipments (this can be seen by the Turkish truck traffic and other alternative shipping between the Black Sea region and Northern Europe. </a:t>
            </a:r>
          </a:p>
          <a:p>
            <a:endParaRPr lang="en-US" smtClean="0">
              <a:latin typeface="Arial" charset="0"/>
            </a:endParaRP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a:solidFill>
                  <a:schemeClr val="tx1"/>
                </a:solidFill>
                <a:latin typeface="Arial" charset="0"/>
                <a:ea typeface="ヒラギノ角ゴ Pro W3" charset="-128"/>
              </a:defRPr>
            </a:lvl1pPr>
            <a:lvl2pPr marL="742950" indent="-285750" defTabSz="912813" eaLnBrk="0" hangingPunct="0">
              <a:defRPr>
                <a:solidFill>
                  <a:schemeClr val="tx1"/>
                </a:solidFill>
                <a:latin typeface="Arial" charset="0"/>
                <a:ea typeface="ヒラギノ角ゴ Pro W3" charset="-128"/>
              </a:defRPr>
            </a:lvl2pPr>
            <a:lvl3pPr marL="1143000" indent="-228600" defTabSz="912813" eaLnBrk="0" hangingPunct="0">
              <a:defRPr>
                <a:solidFill>
                  <a:schemeClr val="tx1"/>
                </a:solidFill>
                <a:latin typeface="Arial" charset="0"/>
                <a:ea typeface="ヒラギノ角ゴ Pro W3" charset="-128"/>
              </a:defRPr>
            </a:lvl3pPr>
            <a:lvl4pPr marL="1600200" indent="-228600" defTabSz="912813" eaLnBrk="0" hangingPunct="0">
              <a:defRPr>
                <a:solidFill>
                  <a:schemeClr val="tx1"/>
                </a:solidFill>
                <a:latin typeface="Arial" charset="0"/>
                <a:ea typeface="ヒラギノ角ゴ Pro W3" charset="-128"/>
              </a:defRPr>
            </a:lvl4pPr>
            <a:lvl5pPr marL="2057400" indent="-228600" defTabSz="912813" eaLnBrk="0" hangingPunct="0">
              <a:defRPr>
                <a:solidFill>
                  <a:schemeClr val="tx1"/>
                </a:solidFill>
                <a:latin typeface="Arial" charset="0"/>
                <a:ea typeface="ヒラギノ角ゴ Pro W3" charset="-128"/>
              </a:defRPr>
            </a:lvl5pPr>
            <a:lvl6pPr marL="2514600" indent="-228600" defTabSz="912813" eaLnBrk="0" fontAlgn="base" hangingPunct="0">
              <a:spcBef>
                <a:spcPct val="0"/>
              </a:spcBef>
              <a:spcAft>
                <a:spcPct val="0"/>
              </a:spcAft>
              <a:defRPr>
                <a:solidFill>
                  <a:schemeClr val="tx1"/>
                </a:solidFill>
                <a:latin typeface="Arial" charset="0"/>
                <a:ea typeface="ヒラギノ角ゴ Pro W3" charset="-128"/>
              </a:defRPr>
            </a:lvl6pPr>
            <a:lvl7pPr marL="2971800" indent="-228600" defTabSz="912813" eaLnBrk="0" fontAlgn="base" hangingPunct="0">
              <a:spcBef>
                <a:spcPct val="0"/>
              </a:spcBef>
              <a:spcAft>
                <a:spcPct val="0"/>
              </a:spcAft>
              <a:defRPr>
                <a:solidFill>
                  <a:schemeClr val="tx1"/>
                </a:solidFill>
                <a:latin typeface="Arial" charset="0"/>
                <a:ea typeface="ヒラギノ角ゴ Pro W3" charset="-128"/>
              </a:defRPr>
            </a:lvl7pPr>
            <a:lvl8pPr marL="3429000" indent="-228600" defTabSz="912813" eaLnBrk="0" fontAlgn="base" hangingPunct="0">
              <a:spcBef>
                <a:spcPct val="0"/>
              </a:spcBef>
              <a:spcAft>
                <a:spcPct val="0"/>
              </a:spcAft>
              <a:defRPr>
                <a:solidFill>
                  <a:schemeClr val="tx1"/>
                </a:solidFill>
                <a:latin typeface="Arial" charset="0"/>
                <a:ea typeface="ヒラギノ角ゴ Pro W3" charset="-128"/>
              </a:defRPr>
            </a:lvl8pPr>
            <a:lvl9pPr marL="3886200" indent="-228600" defTabSz="912813" eaLnBrk="0" fontAlgn="base" hangingPunct="0">
              <a:spcBef>
                <a:spcPct val="0"/>
              </a:spcBef>
              <a:spcAft>
                <a:spcPct val="0"/>
              </a:spcAft>
              <a:defRPr>
                <a:solidFill>
                  <a:schemeClr val="tx1"/>
                </a:solidFill>
                <a:latin typeface="Arial" charset="0"/>
                <a:ea typeface="ヒラギノ角ゴ Pro W3" charset="-128"/>
              </a:defRPr>
            </a:lvl9pPr>
          </a:lstStyle>
          <a:p>
            <a:fld id="{63D4994E-CBF5-465D-96F5-D1FB827E5EC1}" type="slidenum">
              <a:rPr lang="en-US">
                <a:latin typeface="Arial Black" pitchFamily="34" charset="0"/>
                <a:ea typeface="ＭＳ Ｐゴシック" pitchFamily="34" charset="-128"/>
              </a:rPr>
              <a:pPr/>
              <a:t>5</a:t>
            </a:fld>
            <a:endParaRPr lang="en-US">
              <a:latin typeface="Arial Black" pitchFamily="34"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charset="0"/>
              </a:rPr>
              <a:t>A joint US-Lithuanian advisory team will implement following…</a:t>
            </a: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a:solidFill>
                  <a:schemeClr val="tx1"/>
                </a:solidFill>
                <a:latin typeface="Arial" charset="0"/>
                <a:ea typeface="ヒラギノ角ゴ Pro W3" charset="-128"/>
              </a:defRPr>
            </a:lvl1pPr>
            <a:lvl2pPr marL="742950" indent="-285750" defTabSz="912813" eaLnBrk="0" hangingPunct="0">
              <a:defRPr>
                <a:solidFill>
                  <a:schemeClr val="tx1"/>
                </a:solidFill>
                <a:latin typeface="Arial" charset="0"/>
                <a:ea typeface="ヒラギノ角ゴ Pro W3" charset="-128"/>
              </a:defRPr>
            </a:lvl2pPr>
            <a:lvl3pPr marL="1143000" indent="-228600" defTabSz="912813" eaLnBrk="0" hangingPunct="0">
              <a:defRPr>
                <a:solidFill>
                  <a:schemeClr val="tx1"/>
                </a:solidFill>
                <a:latin typeface="Arial" charset="0"/>
                <a:ea typeface="ヒラギノ角ゴ Pro W3" charset="-128"/>
              </a:defRPr>
            </a:lvl3pPr>
            <a:lvl4pPr marL="1600200" indent="-228600" defTabSz="912813" eaLnBrk="0" hangingPunct="0">
              <a:defRPr>
                <a:solidFill>
                  <a:schemeClr val="tx1"/>
                </a:solidFill>
                <a:latin typeface="Arial" charset="0"/>
                <a:ea typeface="ヒラギノ角ゴ Pro W3" charset="-128"/>
              </a:defRPr>
            </a:lvl4pPr>
            <a:lvl5pPr marL="2057400" indent="-228600" defTabSz="912813" eaLnBrk="0" hangingPunct="0">
              <a:defRPr>
                <a:solidFill>
                  <a:schemeClr val="tx1"/>
                </a:solidFill>
                <a:latin typeface="Arial" charset="0"/>
                <a:ea typeface="ヒラギノ角ゴ Pro W3" charset="-128"/>
              </a:defRPr>
            </a:lvl5pPr>
            <a:lvl6pPr marL="2514600" indent="-228600" defTabSz="912813" eaLnBrk="0" fontAlgn="base" hangingPunct="0">
              <a:spcBef>
                <a:spcPct val="0"/>
              </a:spcBef>
              <a:spcAft>
                <a:spcPct val="0"/>
              </a:spcAft>
              <a:defRPr>
                <a:solidFill>
                  <a:schemeClr val="tx1"/>
                </a:solidFill>
                <a:latin typeface="Arial" charset="0"/>
                <a:ea typeface="ヒラギノ角ゴ Pro W3" charset="-128"/>
              </a:defRPr>
            </a:lvl6pPr>
            <a:lvl7pPr marL="2971800" indent="-228600" defTabSz="912813" eaLnBrk="0" fontAlgn="base" hangingPunct="0">
              <a:spcBef>
                <a:spcPct val="0"/>
              </a:spcBef>
              <a:spcAft>
                <a:spcPct val="0"/>
              </a:spcAft>
              <a:defRPr>
                <a:solidFill>
                  <a:schemeClr val="tx1"/>
                </a:solidFill>
                <a:latin typeface="Arial" charset="0"/>
                <a:ea typeface="ヒラギノ角ゴ Pro W3" charset="-128"/>
              </a:defRPr>
            </a:lvl7pPr>
            <a:lvl8pPr marL="3429000" indent="-228600" defTabSz="912813" eaLnBrk="0" fontAlgn="base" hangingPunct="0">
              <a:spcBef>
                <a:spcPct val="0"/>
              </a:spcBef>
              <a:spcAft>
                <a:spcPct val="0"/>
              </a:spcAft>
              <a:defRPr>
                <a:solidFill>
                  <a:schemeClr val="tx1"/>
                </a:solidFill>
                <a:latin typeface="Arial" charset="0"/>
                <a:ea typeface="ヒラギノ角ゴ Pro W3" charset="-128"/>
              </a:defRPr>
            </a:lvl8pPr>
            <a:lvl9pPr marL="3886200" indent="-228600" defTabSz="912813" eaLnBrk="0" fontAlgn="base" hangingPunct="0">
              <a:spcBef>
                <a:spcPct val="0"/>
              </a:spcBef>
              <a:spcAft>
                <a:spcPct val="0"/>
              </a:spcAft>
              <a:defRPr>
                <a:solidFill>
                  <a:schemeClr val="tx1"/>
                </a:solidFill>
                <a:latin typeface="Arial" charset="0"/>
                <a:ea typeface="ヒラギノ角ゴ Pro W3" charset="-128"/>
              </a:defRPr>
            </a:lvl9pPr>
          </a:lstStyle>
          <a:p>
            <a:fld id="{6AAE387F-626B-461A-95A8-71D154D5E1D0}" type="slidenum">
              <a:rPr lang="en-US">
                <a:latin typeface="Arial Black" pitchFamily="34" charset="0"/>
                <a:ea typeface="ＭＳ Ｐゴシック" pitchFamily="34" charset="-128"/>
              </a:rPr>
              <a:pPr/>
              <a:t>6</a:t>
            </a:fld>
            <a:endParaRPr lang="en-US">
              <a:latin typeface="Arial Black" pitchFamily="34" charset="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charset="-128"/>
              </a:defRPr>
            </a:lvl1pPr>
            <a:lvl2pPr marL="742950" indent="-285750" eaLnBrk="0" hangingPunct="0">
              <a:defRPr>
                <a:solidFill>
                  <a:schemeClr val="tx1"/>
                </a:solidFill>
                <a:latin typeface="Arial" charset="0"/>
                <a:ea typeface="ヒラギノ角ゴ Pro W3" charset="-128"/>
              </a:defRPr>
            </a:lvl2pPr>
            <a:lvl3pPr marL="1143000" indent="-228600" eaLnBrk="0" hangingPunct="0">
              <a:defRPr>
                <a:solidFill>
                  <a:schemeClr val="tx1"/>
                </a:solidFill>
                <a:latin typeface="Arial" charset="0"/>
                <a:ea typeface="ヒラギノ角ゴ Pro W3" charset="-128"/>
              </a:defRPr>
            </a:lvl3pPr>
            <a:lvl4pPr marL="1600200" indent="-228600" eaLnBrk="0" hangingPunct="0">
              <a:defRPr>
                <a:solidFill>
                  <a:schemeClr val="tx1"/>
                </a:solidFill>
                <a:latin typeface="Arial" charset="0"/>
                <a:ea typeface="ヒラギノ角ゴ Pro W3" charset="-128"/>
              </a:defRPr>
            </a:lvl4pPr>
            <a:lvl5pPr marL="2057400" indent="-228600" eaLnBrk="0" hangingPunct="0">
              <a:defRPr>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charset="0"/>
                <a:ea typeface="ヒラギノ角ゴ Pro W3" charset="-128"/>
              </a:defRPr>
            </a:lvl9pPr>
          </a:lstStyle>
          <a:p>
            <a:pPr eaLnBrk="1" hangingPunct="1"/>
            <a:fld id="{4DFA1964-2048-4C24-9A59-123E734111FE}" type="slidenum">
              <a:rPr lang="en-GB">
                <a:latin typeface="Calibri" pitchFamily="34" charset="0"/>
              </a:rPr>
              <a:pPr eaLnBrk="1" hangingPunct="1"/>
              <a:t>10</a:t>
            </a:fld>
            <a:endParaRPr lang="en-GB">
              <a:latin typeface="Calibri" pitchFamily="34" charset="0"/>
            </a:endParaRPr>
          </a:p>
        </p:txBody>
      </p:sp>
      <p:sp>
        <p:nvSpPr>
          <p:cNvPr id="37891"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smtClean="0"/>
              <a:t>The seaport of Klaipeda, which is a port of international importance as a major cargo transhipment and passenger transport centre, creates favourable conditions for  the rapid economic development of the Klaipeda region and makes the region more attractive for foreign investment. Both its geographical position and the fact of being a transit sea country can help Lithuania become  an ideal “ gateway” into international markets</a:t>
            </a:r>
          </a:p>
          <a:p>
            <a:pPr eaLnBrk="1" hangingPunct="1">
              <a:spcBef>
                <a:spcPct val="0"/>
              </a:spcBef>
            </a:pPr>
            <a:r>
              <a:rPr lang="en-GB" smtClean="0"/>
              <a:t>The port of Klaipeda  is the leader among the ports of  the Baltic Sea in terms of container handling. Its well- coordinated operations of sea and hinterland transport, the EU  short- sea shipping network, and wide- range operation of logistic and industrial enterprises ensure the operations of intermodal transport.</a:t>
            </a:r>
            <a:endParaRPr lang="lt-LT" smtClean="0"/>
          </a:p>
          <a:p>
            <a:pPr eaLnBrk="1" hangingPunct="1">
              <a:spcBef>
                <a:spcPct val="0"/>
              </a:spcBef>
            </a:pPr>
            <a:r>
              <a:rPr lang="lt-LT" smtClean="0"/>
              <a:t>Good </a:t>
            </a:r>
            <a:r>
              <a:rPr lang="en-GB" smtClean="0"/>
              <a:t>geographical position</a:t>
            </a:r>
            <a:r>
              <a:rPr lang="lt-LT" smtClean="0"/>
              <a:t> is</a:t>
            </a:r>
            <a:r>
              <a:rPr lang="en-US" smtClean="0"/>
              <a:t>’nt</a:t>
            </a:r>
            <a:r>
              <a:rPr lang="lt-LT" smtClean="0"/>
              <a:t> enought for good transport servise.  Busi</a:t>
            </a:r>
            <a:r>
              <a:rPr lang="en-US" smtClean="0"/>
              <a:t>n</a:t>
            </a:r>
            <a:r>
              <a:rPr lang="lt-LT" smtClean="0"/>
              <a:t>es</a:t>
            </a:r>
            <a:r>
              <a:rPr lang="en-US" smtClean="0"/>
              <a:t>s  </a:t>
            </a:r>
            <a:r>
              <a:rPr lang="lt-LT" smtClean="0"/>
              <a:t>and state institutions have to create simple and favourable condition</a:t>
            </a:r>
            <a:r>
              <a:rPr lang="en-US" smtClean="0"/>
              <a:t>s</a:t>
            </a:r>
            <a:r>
              <a:rPr lang="lt-LT" smtClean="0"/>
              <a:t>  for movement of legal goods .</a:t>
            </a:r>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charset="-128"/>
              </a:defRPr>
            </a:lvl1pPr>
            <a:lvl2pPr marL="742950" indent="-285750" eaLnBrk="0" hangingPunct="0">
              <a:defRPr>
                <a:solidFill>
                  <a:schemeClr val="tx1"/>
                </a:solidFill>
                <a:latin typeface="Arial" charset="0"/>
                <a:ea typeface="ヒラギノ角ゴ Pro W3" charset="-128"/>
              </a:defRPr>
            </a:lvl2pPr>
            <a:lvl3pPr marL="1143000" indent="-228600" eaLnBrk="0" hangingPunct="0">
              <a:defRPr>
                <a:solidFill>
                  <a:schemeClr val="tx1"/>
                </a:solidFill>
                <a:latin typeface="Arial" charset="0"/>
                <a:ea typeface="ヒラギノ角ゴ Pro W3" charset="-128"/>
              </a:defRPr>
            </a:lvl3pPr>
            <a:lvl4pPr marL="1600200" indent="-228600" eaLnBrk="0" hangingPunct="0">
              <a:defRPr>
                <a:solidFill>
                  <a:schemeClr val="tx1"/>
                </a:solidFill>
                <a:latin typeface="Arial" charset="0"/>
                <a:ea typeface="ヒラギノ角ゴ Pro W3" charset="-128"/>
              </a:defRPr>
            </a:lvl4pPr>
            <a:lvl5pPr marL="2057400" indent="-228600" eaLnBrk="0" hangingPunct="0">
              <a:defRPr>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charset="0"/>
                <a:ea typeface="ヒラギノ角ゴ Pro W3" charset="-128"/>
              </a:defRPr>
            </a:lvl9pPr>
          </a:lstStyle>
          <a:p>
            <a:pPr eaLnBrk="1" hangingPunct="1"/>
            <a:fld id="{7FE908D5-8815-456C-8813-7875439D3B81}" type="slidenum">
              <a:rPr lang="en-GB">
                <a:latin typeface="Calibri" pitchFamily="34" charset="0"/>
              </a:rPr>
              <a:pPr eaLnBrk="1" hangingPunct="1"/>
              <a:t>11</a:t>
            </a:fld>
            <a:endParaRPr lang="en-GB">
              <a:latin typeface="Calibri" pitchFamily="34" charset="0"/>
            </a:endParaRPr>
          </a:p>
        </p:txBody>
      </p:sp>
      <p:sp>
        <p:nvSpPr>
          <p:cNvPr id="38915"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6" name="Rectangle 3"/>
          <p:cNvSpPr>
            <a:spLocks noGrp="1" noChangeArrowheads="1"/>
          </p:cNvSpPr>
          <p:nvPr>
            <p:ph type="body" idx="1"/>
          </p:nvPr>
        </p:nvSpPr>
        <p:spPr bwMode="auto">
          <a:xfrm>
            <a:off x="914400" y="4211638"/>
            <a:ext cx="5322888" cy="42465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spcBef>
                <a:spcPct val="0"/>
              </a:spcBef>
            </a:pPr>
            <a:endParaRPr lang="en-US" sz="900" smtClean="0"/>
          </a:p>
          <a:p>
            <a:pPr eaLnBrk="1" hangingPunct="1">
              <a:lnSpc>
                <a:spcPct val="80000"/>
              </a:lnSpc>
              <a:spcBef>
                <a:spcPct val="0"/>
              </a:spcBef>
            </a:pPr>
            <a:r>
              <a:rPr lang="en-GB" sz="1400" smtClean="0"/>
              <a:t>Today, I hope in nearest future we can say –yesterday- in the port are us</a:t>
            </a:r>
            <a:r>
              <a:rPr lang="lt-LT" sz="1400" smtClean="0"/>
              <a:t>ing</a:t>
            </a:r>
            <a:r>
              <a:rPr lang="en-GB" sz="1400" smtClean="0"/>
              <a:t>  a lot of different paper documents.</a:t>
            </a:r>
          </a:p>
          <a:p>
            <a:pPr eaLnBrk="1" hangingPunct="1">
              <a:lnSpc>
                <a:spcPct val="80000"/>
              </a:lnSpc>
              <a:spcBef>
                <a:spcPct val="0"/>
              </a:spcBef>
            </a:pPr>
            <a:r>
              <a:rPr lang="lt-LT" sz="1400" i="1" smtClean="0"/>
              <a:t>40 different</a:t>
            </a:r>
            <a:r>
              <a:rPr lang="en-US" sz="1400" i="1" smtClean="0"/>
              <a:t> type of </a:t>
            </a:r>
            <a:r>
              <a:rPr lang="lt-LT" sz="1400" i="1" smtClean="0"/>
              <a:t>paper documents</a:t>
            </a:r>
          </a:p>
          <a:p>
            <a:pPr eaLnBrk="1" hangingPunct="1">
              <a:lnSpc>
                <a:spcPct val="80000"/>
              </a:lnSpc>
              <a:spcBef>
                <a:spcPct val="0"/>
              </a:spcBef>
            </a:pPr>
            <a:r>
              <a:rPr lang="en-US" sz="1400" i="1" smtClean="0"/>
              <a:t>The s</a:t>
            </a:r>
            <a:r>
              <a:rPr lang="lt-LT" sz="1400" i="1" smtClean="0"/>
              <a:t>ame data repeats in different documents</a:t>
            </a:r>
          </a:p>
          <a:p>
            <a:pPr eaLnBrk="1" hangingPunct="1">
              <a:lnSpc>
                <a:spcPct val="80000"/>
              </a:lnSpc>
              <a:spcBef>
                <a:spcPct val="0"/>
              </a:spcBef>
            </a:pPr>
            <a:r>
              <a:rPr lang="lt-LT" sz="1400" i="1" smtClean="0"/>
              <a:t>Different institutions have to be provided with the copies of the same documents</a:t>
            </a:r>
          </a:p>
          <a:p>
            <a:pPr eaLnBrk="1" hangingPunct="1">
              <a:lnSpc>
                <a:spcPct val="80000"/>
              </a:lnSpc>
              <a:spcBef>
                <a:spcPct val="0"/>
              </a:spcBef>
            </a:pPr>
            <a:r>
              <a:rPr lang="lt-LT" sz="1400" i="1" smtClean="0"/>
              <a:t>Many points for submition of information </a:t>
            </a:r>
            <a:r>
              <a:rPr lang="en-US" sz="1400" i="1" smtClean="0"/>
              <a:t>about </a:t>
            </a:r>
            <a:r>
              <a:rPr lang="lt-LT" sz="1400" i="1" smtClean="0"/>
              <a:t>cargo</a:t>
            </a:r>
          </a:p>
          <a:p>
            <a:pPr eaLnBrk="1" hangingPunct="1">
              <a:lnSpc>
                <a:spcPct val="80000"/>
              </a:lnSpc>
              <a:spcBef>
                <a:spcPct val="0"/>
              </a:spcBef>
            </a:pPr>
            <a:r>
              <a:rPr lang="lt-LT" sz="1400" i="1" smtClean="0"/>
              <a:t>Different methods of data exch. between partners</a:t>
            </a:r>
          </a:p>
          <a:p>
            <a:pPr eaLnBrk="1" hangingPunct="1">
              <a:lnSpc>
                <a:spcPct val="80000"/>
              </a:lnSpc>
              <a:spcBef>
                <a:spcPct val="0"/>
              </a:spcBef>
            </a:pPr>
            <a:r>
              <a:rPr lang="lt-LT" sz="1400" i="1" smtClean="0"/>
              <a:t>Manual enter</a:t>
            </a:r>
            <a:r>
              <a:rPr lang="en-US" sz="1400" i="1" smtClean="0"/>
              <a:t>ing</a:t>
            </a:r>
            <a:r>
              <a:rPr lang="lt-LT" sz="1400" i="1" smtClean="0"/>
              <a:t> of the same data into different IS</a:t>
            </a:r>
          </a:p>
          <a:p>
            <a:pPr eaLnBrk="1" hangingPunct="1">
              <a:lnSpc>
                <a:spcPct val="80000"/>
              </a:lnSpc>
              <a:spcBef>
                <a:spcPct val="0"/>
              </a:spcBef>
            </a:pPr>
            <a:r>
              <a:rPr lang="lt-LT" sz="1400" i="1" smtClean="0"/>
              <a:t>Information delays causing delays in cargo handling</a:t>
            </a:r>
          </a:p>
          <a:p>
            <a:pPr eaLnBrk="1" hangingPunct="1">
              <a:lnSpc>
                <a:spcPct val="80000"/>
              </a:lnSpc>
              <a:spcBef>
                <a:spcPct val="0"/>
              </a:spcBef>
            </a:pPr>
            <a:r>
              <a:rPr lang="lt-LT" sz="1400" i="1" smtClean="0"/>
              <a:t>Human factor and human mistakes</a:t>
            </a:r>
          </a:p>
          <a:p>
            <a:pPr eaLnBrk="1" hangingPunct="1">
              <a:lnSpc>
                <a:spcPct val="80000"/>
              </a:lnSpc>
              <a:spcBef>
                <a:spcPct val="0"/>
              </a:spcBef>
            </a:pPr>
            <a:r>
              <a:rPr lang="lt-LT" sz="1400" i="1" smtClean="0"/>
              <a:t>Lack of statistics</a:t>
            </a:r>
            <a:r>
              <a:rPr lang="en-US" sz="1400" i="1" smtClean="0"/>
              <a:t> data.</a:t>
            </a:r>
            <a:endParaRPr lang="lt-LT" sz="1400" i="1" smtClean="0"/>
          </a:p>
          <a:p>
            <a:pPr eaLnBrk="1" hangingPunct="1">
              <a:lnSpc>
                <a:spcPct val="80000"/>
              </a:lnSpc>
              <a:spcBef>
                <a:spcPct val="0"/>
              </a:spcBef>
            </a:pPr>
            <a:endParaRPr lang="en-GB" sz="1400" smtClean="0"/>
          </a:p>
          <a:p>
            <a:pPr eaLnBrk="1" hangingPunct="1">
              <a:lnSpc>
                <a:spcPct val="80000"/>
              </a:lnSpc>
              <a:spcBef>
                <a:spcPct val="0"/>
              </a:spcBef>
            </a:pPr>
            <a:r>
              <a:rPr lang="en-GB" sz="1400" smtClean="0"/>
              <a:t>The processes in the port became difficult for all participants: for business, for agencies and institutions. We had 4 W – What, who, where and when we have to do for solving this problem.</a:t>
            </a:r>
          </a:p>
          <a:p>
            <a:pPr eaLnBrk="1" hangingPunct="1">
              <a:lnSpc>
                <a:spcPct val="80000"/>
              </a:lnSpc>
              <a:spcBef>
                <a:spcPct val="0"/>
              </a:spcBef>
            </a:pPr>
            <a:r>
              <a:rPr lang="en-GB" sz="1400" smtClean="0"/>
              <a:t> And with great pleasure I relinquish floor for Algimantas</a:t>
            </a:r>
            <a:r>
              <a:rPr lang="lt-LT" sz="1400" smtClean="0"/>
              <a:t> Žygus</a:t>
            </a:r>
            <a:endParaRPr lang="en-GB" sz="1400" smtClean="0"/>
          </a:p>
          <a:p>
            <a:pPr eaLnBrk="1" hangingPunct="1">
              <a:lnSpc>
                <a:spcPct val="80000"/>
              </a:lnSpc>
              <a:spcBef>
                <a:spcPct val="0"/>
              </a:spcBef>
            </a:pPr>
            <a:r>
              <a:rPr lang="en-GB" sz="1400" smtClean="0"/>
              <a:t> </a:t>
            </a:r>
            <a:endParaRPr lang="lt-LT" sz="14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charset="-128"/>
              </a:defRPr>
            </a:lvl1pPr>
            <a:lvl2pPr marL="742950" indent="-285750" eaLnBrk="0" hangingPunct="0">
              <a:defRPr>
                <a:solidFill>
                  <a:schemeClr val="tx1"/>
                </a:solidFill>
                <a:latin typeface="Arial" charset="0"/>
                <a:ea typeface="ヒラギノ角ゴ Pro W3" charset="-128"/>
              </a:defRPr>
            </a:lvl2pPr>
            <a:lvl3pPr marL="1143000" indent="-228600" eaLnBrk="0" hangingPunct="0">
              <a:defRPr>
                <a:solidFill>
                  <a:schemeClr val="tx1"/>
                </a:solidFill>
                <a:latin typeface="Arial" charset="0"/>
                <a:ea typeface="ヒラギノ角ゴ Pro W3" charset="-128"/>
              </a:defRPr>
            </a:lvl3pPr>
            <a:lvl4pPr marL="1600200" indent="-228600" eaLnBrk="0" hangingPunct="0">
              <a:defRPr>
                <a:solidFill>
                  <a:schemeClr val="tx1"/>
                </a:solidFill>
                <a:latin typeface="Arial" charset="0"/>
                <a:ea typeface="ヒラギノ角ゴ Pro W3" charset="-128"/>
              </a:defRPr>
            </a:lvl4pPr>
            <a:lvl5pPr marL="2057400" indent="-228600" eaLnBrk="0" hangingPunct="0">
              <a:defRPr>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charset="0"/>
                <a:ea typeface="ヒラギノ角ゴ Pro W3" charset="-128"/>
              </a:defRPr>
            </a:lvl9pPr>
          </a:lstStyle>
          <a:p>
            <a:pPr eaLnBrk="1" hangingPunct="1"/>
            <a:fld id="{D40814BD-9A92-4540-BF45-BB390DCB9FEA}" type="slidenum">
              <a:rPr lang="en-GB">
                <a:latin typeface="Calibri" pitchFamily="34" charset="0"/>
              </a:rPr>
              <a:pPr eaLnBrk="1" hangingPunct="1"/>
              <a:t>12</a:t>
            </a:fld>
            <a:endParaRPr lang="en-GB">
              <a:latin typeface="Calibri" pitchFamily="34" charset="0"/>
            </a:endParaRPr>
          </a:p>
        </p:txBody>
      </p:sp>
      <p:sp>
        <p:nvSpPr>
          <p:cNvPr id="39939"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lt-LT" smtClean="0"/>
          </a:p>
          <a:p>
            <a:pPr eaLnBrk="1" hangingPunct="1">
              <a:spcBef>
                <a:spcPct val="0"/>
              </a:spcBef>
            </a:pPr>
            <a:endParaRPr lang="lt-LT" smtClean="0"/>
          </a:p>
          <a:p>
            <a:pPr eaLnBrk="1" hangingPunct="1">
              <a:spcBef>
                <a:spcPct val="0"/>
              </a:spcBef>
            </a:pPr>
            <a:r>
              <a:rPr lang="en-GB" sz="1600" smtClean="0"/>
              <a:t>Port community </a:t>
            </a:r>
            <a:r>
              <a:rPr lang="lt-LT" sz="1600" smtClean="0"/>
              <a:t>is</a:t>
            </a:r>
            <a:r>
              <a:rPr lang="en-GB" sz="1600" smtClean="0"/>
              <a:t> very wide. All these institution and business companies have to communicate and use a lot of various document in </a:t>
            </a:r>
            <a:r>
              <a:rPr lang="lt-LT" sz="1600" smtClean="0"/>
              <a:t>different </a:t>
            </a:r>
            <a:r>
              <a:rPr lang="en-GB" sz="1600" smtClean="0"/>
              <a:t>processes of carrying good</a:t>
            </a:r>
            <a:r>
              <a:rPr lang="lt-LT" sz="1600" smtClean="0"/>
              <a:t>s</a:t>
            </a:r>
            <a:r>
              <a:rPr lang="en-GB" sz="1600" smtClean="0"/>
              <a:t> through the port.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charset="-128"/>
              </a:defRPr>
            </a:lvl1pPr>
            <a:lvl2pPr marL="742950" indent="-285750" eaLnBrk="0" hangingPunct="0">
              <a:defRPr>
                <a:solidFill>
                  <a:schemeClr val="tx1"/>
                </a:solidFill>
                <a:latin typeface="Arial" charset="0"/>
                <a:ea typeface="ヒラギノ角ゴ Pro W3" charset="-128"/>
              </a:defRPr>
            </a:lvl2pPr>
            <a:lvl3pPr marL="1143000" indent="-228600" eaLnBrk="0" hangingPunct="0">
              <a:defRPr>
                <a:solidFill>
                  <a:schemeClr val="tx1"/>
                </a:solidFill>
                <a:latin typeface="Arial" charset="0"/>
                <a:ea typeface="ヒラギノ角ゴ Pro W3" charset="-128"/>
              </a:defRPr>
            </a:lvl3pPr>
            <a:lvl4pPr marL="1600200" indent="-228600" eaLnBrk="0" hangingPunct="0">
              <a:defRPr>
                <a:solidFill>
                  <a:schemeClr val="tx1"/>
                </a:solidFill>
                <a:latin typeface="Arial" charset="0"/>
                <a:ea typeface="ヒラギノ角ゴ Pro W3" charset="-128"/>
              </a:defRPr>
            </a:lvl4pPr>
            <a:lvl5pPr marL="2057400" indent="-228600" eaLnBrk="0" hangingPunct="0">
              <a:defRPr>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charset="0"/>
                <a:ea typeface="ヒラギノ角ゴ Pro W3" charset="-128"/>
              </a:defRPr>
            </a:lvl9pPr>
          </a:lstStyle>
          <a:p>
            <a:pPr eaLnBrk="1" hangingPunct="1"/>
            <a:fld id="{A15AF13E-3F32-4CC4-A673-B32B1C1128D9}" type="slidenum">
              <a:rPr lang="en-GB">
                <a:latin typeface="Calibri" pitchFamily="34" charset="0"/>
              </a:rPr>
              <a:pPr eaLnBrk="1" hangingPunct="1"/>
              <a:t>13</a:t>
            </a:fld>
            <a:endParaRPr lang="en-GB">
              <a:latin typeface="Calibri" pitchFamily="34" charset="0"/>
            </a:endParaRPr>
          </a:p>
        </p:txBody>
      </p:sp>
      <p:sp>
        <p:nvSpPr>
          <p:cNvPr id="40963"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TitlePageOverlay.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standardRule.png"/>
          <p:cNvPicPr>
            <a:picLocks noChangeAspect="1"/>
          </p:cNvPicPr>
          <p:nvPr/>
        </p:nvPicPr>
        <p:blipFill>
          <a:blip r:embed="rId3"/>
          <a:srcRect/>
          <a:stretch>
            <a:fillRect/>
          </a:stretch>
        </p:blipFill>
        <p:spPr bwMode="auto">
          <a:xfrm>
            <a:off x="2705100" y="4191000"/>
            <a:ext cx="3733800" cy="152400"/>
          </a:xfrm>
          <a:prstGeom prst="rect">
            <a:avLst/>
          </a:prstGeom>
          <a:noFill/>
          <a:ln>
            <a:noFill/>
          </a:ln>
          <a:effectLst>
            <a:outerShdw blurRad="25400" sx="100999" sy="100999" algn="ctr" rotWithShape="0">
              <a:srgbClr val="80808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71500" y="1676401"/>
            <a:ext cx="8001000" cy="2424766"/>
          </a:xfrm>
        </p:spPr>
        <p:txBody>
          <a:bodyPr anchor="b">
            <a:noAutofit/>
          </a:bodyPr>
          <a:lstStyle>
            <a:lvl1pPr>
              <a:defRPr sz="5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571500" y="4419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6" name="Date Placeholder 3"/>
          <p:cNvSpPr>
            <a:spLocks noGrp="1"/>
          </p:cNvSpPr>
          <p:nvPr>
            <p:ph type="dt" sz="half" idx="10"/>
          </p:nvPr>
        </p:nvSpPr>
        <p:spPr/>
        <p:txBody>
          <a:bodyPr/>
          <a:lstStyle>
            <a:lvl1pPr>
              <a:defRPr smtClean="0"/>
            </a:lvl1pPr>
          </a:lstStyle>
          <a:p>
            <a:pPr>
              <a:defRPr/>
            </a:pPr>
            <a:fld id="{66BA5C2B-3428-4C62-B8A8-A3CD6D990293}" type="datetime1">
              <a:rPr lang="lt-LT"/>
              <a:pPr>
                <a:defRPr/>
              </a:pPr>
              <a:t>2011.10.18</a:t>
            </a:fld>
            <a:endParaRPr lang="lt-LT"/>
          </a:p>
        </p:txBody>
      </p:sp>
      <p:sp>
        <p:nvSpPr>
          <p:cNvPr id="7" name="Footer Placeholder 4"/>
          <p:cNvSpPr>
            <a:spLocks noGrp="1"/>
          </p:cNvSpPr>
          <p:nvPr>
            <p:ph type="ftr" sz="quarter" idx="11"/>
          </p:nvPr>
        </p:nvSpPr>
        <p:spPr/>
        <p:txBody>
          <a:bodyPr/>
          <a:lstStyle>
            <a:lvl1pPr>
              <a:defRPr/>
            </a:lvl1pPr>
          </a:lstStyle>
          <a:p>
            <a:pPr>
              <a:defRPr/>
            </a:pPr>
            <a:endParaRPr lang="lt-LT"/>
          </a:p>
        </p:txBody>
      </p:sp>
      <p:sp>
        <p:nvSpPr>
          <p:cNvPr id="8" name="Slide Number Placeholder 5"/>
          <p:cNvSpPr>
            <a:spLocks noGrp="1"/>
          </p:cNvSpPr>
          <p:nvPr>
            <p:ph type="sldNum" sz="quarter" idx="12"/>
          </p:nvPr>
        </p:nvSpPr>
        <p:spPr/>
        <p:txBody>
          <a:bodyPr/>
          <a:lstStyle>
            <a:lvl1pPr>
              <a:defRPr smtClean="0"/>
            </a:lvl1pPr>
          </a:lstStyle>
          <a:p>
            <a:pPr>
              <a:defRPr/>
            </a:pPr>
            <a:fld id="{AAB33464-6124-4D2E-B9E2-10A3C626BDC6}" type="slidenum">
              <a:rPr lang="lt-LT"/>
              <a:pPr>
                <a:defRPr/>
              </a:pPr>
              <a:t>‹#›</a:t>
            </a:fld>
            <a:endParaRPr lang="lt-LT"/>
          </a:p>
        </p:txBody>
      </p:sp>
    </p:spTree>
    <p:extLst>
      <p:ext uri="{BB962C8B-B14F-4D97-AF65-F5344CB8AC3E}">
        <p14:creationId xmlns:p14="http://schemas.microsoft.com/office/powerpoint/2010/main" val="3578175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4" descr="shortRule.png"/>
          <p:cNvPicPr>
            <a:picLocks noChangeAspect="1"/>
          </p:cNvPicPr>
          <p:nvPr/>
        </p:nvPicPr>
        <p:blipFill>
          <a:blip r:embed="rId2"/>
          <a:srcRect/>
          <a:stretch>
            <a:fillRect/>
          </a:stretch>
        </p:blipFill>
        <p:spPr bwMode="auto">
          <a:xfrm>
            <a:off x="1222375" y="2305050"/>
            <a:ext cx="2495550" cy="95250"/>
          </a:xfrm>
          <a:prstGeom prst="rect">
            <a:avLst/>
          </a:prstGeom>
          <a:noFill/>
          <a:ln>
            <a:noFill/>
          </a:ln>
          <a:effectLst>
            <a:outerShdw blurRad="25400" sx="100999" sy="100999" algn="ctr" rotWithShape="0">
              <a:srgbClr val="80808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parAvio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308222">
            <a:off x="6797675" y="538163"/>
            <a:ext cx="180816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94360" y="434609"/>
            <a:ext cx="3749040" cy="1709928"/>
          </a:xfrm>
        </p:spPr>
        <p:txBody>
          <a:bodyPr rtlCol="0" anchor="b">
            <a:noAutofit/>
          </a:bodyPr>
          <a:lstStyle>
            <a:lvl1pPr algn="ctr" defTabSz="914400" rtl="0" eaLnBrk="1" latinLnBrk="0" hangingPunct="1">
              <a:spcBef>
                <a:spcPct val="0"/>
              </a:spcBef>
              <a:buNone/>
              <a:defRPr sz="36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94360" y="2551176"/>
            <a:ext cx="3749040" cy="3145536"/>
          </a:xfrm>
        </p:spPr>
        <p:txBody>
          <a:bodyPr rtlCol="0">
            <a:normAutofit/>
          </a:bodyPr>
          <a:lstStyle>
            <a:lvl1pPr marL="0" indent="0">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p:cNvSpPr>
            <a:spLocks noGrp="1"/>
          </p:cNvSpPr>
          <p:nvPr>
            <p:ph type="pic" idx="1"/>
          </p:nvPr>
        </p:nvSpPr>
        <p:spPr>
          <a:xfrm rot="150174">
            <a:off x="4827538" y="836203"/>
            <a:ext cx="3657600" cy="4937760"/>
          </a:xfrm>
          <a:solidFill>
            <a:srgbClr val="FFFFFF">
              <a:shade val="85000"/>
            </a:srgbClr>
          </a:solidFill>
          <a:ln w="31750" cap="sq">
            <a:solidFill>
              <a:srgbClr val="FDFDFD"/>
            </a:solidFill>
            <a:miter lim="800000"/>
          </a:ln>
          <a:effectLst>
            <a:outerShdw blurRad="88900" dist="44450" dir="756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rtlCol="0">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noProof="0" dirty="0"/>
          </a:p>
        </p:txBody>
      </p:sp>
      <p:sp>
        <p:nvSpPr>
          <p:cNvPr id="7" name="Date Placeholder 4"/>
          <p:cNvSpPr>
            <a:spLocks noGrp="1"/>
          </p:cNvSpPr>
          <p:nvPr>
            <p:ph type="dt" sz="half" idx="10"/>
          </p:nvPr>
        </p:nvSpPr>
        <p:spPr/>
        <p:txBody>
          <a:bodyPr/>
          <a:lstStyle>
            <a:lvl1pPr>
              <a:defRPr smtClean="0"/>
            </a:lvl1pPr>
          </a:lstStyle>
          <a:p>
            <a:pPr>
              <a:defRPr/>
            </a:pPr>
            <a:fld id="{8D19E992-AAB5-4BCA-810D-4C0D6D95D1F4}" type="datetime1">
              <a:rPr lang="lt-LT"/>
              <a:pPr>
                <a:defRPr/>
              </a:pPr>
              <a:t>2011.10.18</a:t>
            </a:fld>
            <a:endParaRPr lang="lt-LT"/>
          </a:p>
        </p:txBody>
      </p:sp>
      <p:sp>
        <p:nvSpPr>
          <p:cNvPr id="8" name="Footer Placeholder 5"/>
          <p:cNvSpPr>
            <a:spLocks noGrp="1"/>
          </p:cNvSpPr>
          <p:nvPr>
            <p:ph type="ftr" sz="quarter" idx="11"/>
          </p:nvPr>
        </p:nvSpPr>
        <p:spPr/>
        <p:txBody>
          <a:bodyPr/>
          <a:lstStyle>
            <a:lvl1pPr>
              <a:defRPr/>
            </a:lvl1pPr>
          </a:lstStyle>
          <a:p>
            <a:pPr>
              <a:defRPr/>
            </a:pPr>
            <a:endParaRPr lang="lt-LT"/>
          </a:p>
        </p:txBody>
      </p:sp>
      <p:sp>
        <p:nvSpPr>
          <p:cNvPr id="9" name="Slide Number Placeholder 6"/>
          <p:cNvSpPr>
            <a:spLocks noGrp="1"/>
          </p:cNvSpPr>
          <p:nvPr>
            <p:ph type="sldNum" sz="quarter" idx="12"/>
          </p:nvPr>
        </p:nvSpPr>
        <p:spPr/>
        <p:txBody>
          <a:bodyPr/>
          <a:lstStyle>
            <a:lvl1pPr>
              <a:defRPr smtClean="0"/>
            </a:lvl1pPr>
          </a:lstStyle>
          <a:p>
            <a:pPr>
              <a:defRPr/>
            </a:pPr>
            <a:fld id="{D5521025-9AE1-491B-BDF4-77986F42C370}" type="slidenum">
              <a:rPr lang="lt-LT"/>
              <a:pPr>
                <a:defRPr/>
              </a:pPr>
              <a:t>‹#›</a:t>
            </a:fld>
            <a:endParaRPr lang="lt-LT"/>
          </a:p>
        </p:txBody>
      </p:sp>
    </p:spTree>
    <p:extLst>
      <p:ext uri="{BB962C8B-B14F-4D97-AF65-F5344CB8AC3E}">
        <p14:creationId xmlns:p14="http://schemas.microsoft.com/office/powerpoint/2010/main" val="3127630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above Caption">
    <p:spTree>
      <p:nvGrpSpPr>
        <p:cNvPr id="1" name=""/>
        <p:cNvGrpSpPr/>
        <p:nvPr/>
      </p:nvGrpSpPr>
      <p:grpSpPr>
        <a:xfrm>
          <a:off x="0" y="0"/>
          <a:ext cx="0" cy="0"/>
          <a:chOff x="0" y="0"/>
          <a:chExt cx="0" cy="0"/>
        </a:xfrm>
      </p:grpSpPr>
      <p:pic>
        <p:nvPicPr>
          <p:cNvPr id="5" name="Picture 7" descr="TitlePageOverlay.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shortRule.png"/>
          <p:cNvPicPr>
            <a:picLocks noChangeAspect="1"/>
          </p:cNvPicPr>
          <p:nvPr/>
        </p:nvPicPr>
        <p:blipFill>
          <a:blip r:embed="rId3"/>
          <a:srcRect/>
          <a:stretch>
            <a:fillRect/>
          </a:stretch>
        </p:blipFill>
        <p:spPr bwMode="auto">
          <a:xfrm>
            <a:off x="3324225" y="4665663"/>
            <a:ext cx="2495550" cy="95250"/>
          </a:xfrm>
          <a:prstGeom prst="rect">
            <a:avLst/>
          </a:prstGeom>
          <a:noFill/>
          <a:ln>
            <a:noFill/>
          </a:ln>
          <a:effectLst>
            <a:outerShdw blurRad="25400" sx="100999" sy="100999" algn="ctr" rotWithShape="0">
              <a:srgbClr val="80808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71500" y="2924825"/>
            <a:ext cx="8001000" cy="1709928"/>
          </a:xfrm>
        </p:spPr>
        <p:txBody>
          <a:bodyPr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71500" y="4800600"/>
            <a:ext cx="8001000" cy="1219200"/>
          </a:xfrm>
        </p:spPr>
        <p:txBody>
          <a:bodyPr rtlCol="0">
            <a:normAutofit/>
          </a:bodyPr>
          <a:lstStyle>
            <a:lvl1pPr marL="0" indent="0" algn="ctr">
              <a:spcAft>
                <a:spcPts val="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p:cNvSpPr>
            <a:spLocks noGrp="1"/>
          </p:cNvSpPr>
          <p:nvPr>
            <p:ph type="pic" idx="1"/>
          </p:nvPr>
        </p:nvSpPr>
        <p:spPr>
          <a:xfrm rot="21355093">
            <a:off x="2359666" y="458370"/>
            <a:ext cx="4424669" cy="3079124"/>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rtlCol="0">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noProof="0" dirty="0"/>
          </a:p>
        </p:txBody>
      </p:sp>
      <p:sp>
        <p:nvSpPr>
          <p:cNvPr id="7" name="Date Placeholder 4"/>
          <p:cNvSpPr>
            <a:spLocks noGrp="1"/>
          </p:cNvSpPr>
          <p:nvPr>
            <p:ph type="dt" sz="half" idx="10"/>
          </p:nvPr>
        </p:nvSpPr>
        <p:spPr/>
        <p:txBody>
          <a:bodyPr/>
          <a:lstStyle>
            <a:lvl1pPr>
              <a:defRPr smtClean="0"/>
            </a:lvl1pPr>
          </a:lstStyle>
          <a:p>
            <a:pPr>
              <a:defRPr/>
            </a:pPr>
            <a:fld id="{54B145DB-4663-4E6B-A97F-28164693649E}" type="datetime1">
              <a:rPr lang="lt-LT"/>
              <a:pPr>
                <a:defRPr/>
              </a:pPr>
              <a:t>2011.10.18</a:t>
            </a:fld>
            <a:endParaRPr lang="lt-LT"/>
          </a:p>
        </p:txBody>
      </p:sp>
      <p:sp>
        <p:nvSpPr>
          <p:cNvPr id="8" name="Footer Placeholder 5"/>
          <p:cNvSpPr>
            <a:spLocks noGrp="1"/>
          </p:cNvSpPr>
          <p:nvPr>
            <p:ph type="ftr" sz="quarter" idx="11"/>
          </p:nvPr>
        </p:nvSpPr>
        <p:spPr/>
        <p:txBody>
          <a:bodyPr/>
          <a:lstStyle>
            <a:lvl1pPr>
              <a:defRPr/>
            </a:lvl1pPr>
          </a:lstStyle>
          <a:p>
            <a:pPr>
              <a:defRPr/>
            </a:pPr>
            <a:endParaRPr lang="lt-LT"/>
          </a:p>
        </p:txBody>
      </p:sp>
      <p:sp>
        <p:nvSpPr>
          <p:cNvPr id="9" name="Slide Number Placeholder 6"/>
          <p:cNvSpPr>
            <a:spLocks noGrp="1"/>
          </p:cNvSpPr>
          <p:nvPr>
            <p:ph type="sldNum" sz="quarter" idx="12"/>
          </p:nvPr>
        </p:nvSpPr>
        <p:spPr/>
        <p:txBody>
          <a:bodyPr/>
          <a:lstStyle>
            <a:lvl1pPr>
              <a:defRPr smtClean="0"/>
            </a:lvl1pPr>
          </a:lstStyle>
          <a:p>
            <a:pPr>
              <a:defRPr/>
            </a:pPr>
            <a:fld id="{F5F8FB07-5F7E-4073-8381-DBE15C574B94}" type="slidenum">
              <a:rPr lang="lt-LT"/>
              <a:pPr>
                <a:defRPr/>
              </a:pPr>
              <a:t>‹#›</a:t>
            </a:fld>
            <a:endParaRPr lang="lt-LT"/>
          </a:p>
        </p:txBody>
      </p:sp>
    </p:spTree>
    <p:extLst>
      <p:ext uri="{BB962C8B-B14F-4D97-AF65-F5344CB8AC3E}">
        <p14:creationId xmlns:p14="http://schemas.microsoft.com/office/powerpoint/2010/main" val="1611005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2 Pictures above Caption">
    <p:spTree>
      <p:nvGrpSpPr>
        <p:cNvPr id="1" name=""/>
        <p:cNvGrpSpPr/>
        <p:nvPr/>
      </p:nvGrpSpPr>
      <p:grpSpPr>
        <a:xfrm>
          <a:off x="0" y="0"/>
          <a:ext cx="0" cy="0"/>
          <a:chOff x="0" y="0"/>
          <a:chExt cx="0" cy="0"/>
        </a:xfrm>
      </p:grpSpPr>
      <p:pic>
        <p:nvPicPr>
          <p:cNvPr id="6" name="Picture 7" descr="TitlePageOverlay.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parAvio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308222">
            <a:off x="6835775" y="279400"/>
            <a:ext cx="1695450"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shortRule.png"/>
          <p:cNvPicPr>
            <a:picLocks noChangeAspect="1"/>
          </p:cNvPicPr>
          <p:nvPr/>
        </p:nvPicPr>
        <p:blipFill>
          <a:blip r:embed="rId4"/>
          <a:srcRect/>
          <a:stretch>
            <a:fillRect/>
          </a:stretch>
        </p:blipFill>
        <p:spPr bwMode="auto">
          <a:xfrm>
            <a:off x="3324225" y="4665663"/>
            <a:ext cx="2495550" cy="95250"/>
          </a:xfrm>
          <a:prstGeom prst="rect">
            <a:avLst/>
          </a:prstGeom>
          <a:noFill/>
          <a:ln>
            <a:noFill/>
          </a:ln>
          <a:effectLst>
            <a:outerShdw blurRad="25400" sx="100999" sy="100999" algn="ctr" rotWithShape="0">
              <a:srgbClr val="80808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descr="parAvio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20785255">
            <a:off x="2865438" y="3182938"/>
            <a:ext cx="1697037"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71500" y="2924825"/>
            <a:ext cx="8001000" cy="1709928"/>
          </a:xfrm>
        </p:spPr>
        <p:txBody>
          <a:bodyPr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71500" y="4800600"/>
            <a:ext cx="8001000" cy="1219200"/>
          </a:xfrm>
        </p:spPr>
        <p:txBody>
          <a:bodyPr rtlCol="0">
            <a:normAutofit/>
          </a:bodyPr>
          <a:lstStyle>
            <a:lvl1pPr marL="0" indent="0" algn="ctr">
              <a:spcAft>
                <a:spcPts val="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Picture Placeholder 2"/>
          <p:cNvSpPr>
            <a:spLocks noGrp="1"/>
          </p:cNvSpPr>
          <p:nvPr>
            <p:ph type="pic" idx="13"/>
          </p:nvPr>
        </p:nvSpPr>
        <p:spPr>
          <a:xfrm rot="150321">
            <a:off x="4329929" y="546774"/>
            <a:ext cx="4163077" cy="2961146"/>
          </a:xfrm>
          <a:solidFill>
            <a:srgbClr val="FFFFFF">
              <a:shade val="85000"/>
            </a:srgbClr>
          </a:solidFill>
          <a:ln w="31750" cap="sq">
            <a:solidFill>
              <a:srgbClr val="FDFDFD"/>
            </a:solidFill>
            <a:miter lim="800000"/>
          </a:ln>
          <a:effectLst>
            <a:outerShdw blurRad="88900" dist="317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rtlCol="0">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noProof="0" dirty="0"/>
          </a:p>
        </p:txBody>
      </p:sp>
      <p:sp>
        <p:nvSpPr>
          <p:cNvPr id="3" name="Picture Placeholder 2"/>
          <p:cNvSpPr>
            <a:spLocks noGrp="1"/>
          </p:cNvSpPr>
          <p:nvPr>
            <p:ph type="pic" idx="1"/>
          </p:nvPr>
        </p:nvSpPr>
        <p:spPr>
          <a:xfrm rot="21380673">
            <a:off x="699762" y="451178"/>
            <a:ext cx="4163077" cy="2961146"/>
          </a:xfrm>
          <a:solidFill>
            <a:srgbClr val="FFFFFF">
              <a:shade val="85000"/>
            </a:srgbClr>
          </a:solidFill>
          <a:ln w="31750" cap="sq">
            <a:solidFill>
              <a:srgbClr val="FDFDFD"/>
            </a:solidFill>
            <a:miter lim="800000"/>
          </a:ln>
          <a:effectLst>
            <a:outerShdw blurRad="88900" dist="44450" dir="900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rtlCol="0">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noProof="0" dirty="0"/>
          </a:p>
        </p:txBody>
      </p:sp>
      <p:sp>
        <p:nvSpPr>
          <p:cNvPr id="11" name="Date Placeholder 4"/>
          <p:cNvSpPr>
            <a:spLocks noGrp="1"/>
          </p:cNvSpPr>
          <p:nvPr>
            <p:ph type="dt" sz="half" idx="14"/>
          </p:nvPr>
        </p:nvSpPr>
        <p:spPr/>
        <p:txBody>
          <a:bodyPr/>
          <a:lstStyle>
            <a:lvl1pPr>
              <a:defRPr smtClean="0"/>
            </a:lvl1pPr>
          </a:lstStyle>
          <a:p>
            <a:pPr>
              <a:defRPr/>
            </a:pPr>
            <a:fld id="{88002B0F-DA10-4094-AF0F-3205B5F4450B}" type="datetime1">
              <a:rPr lang="lt-LT"/>
              <a:pPr>
                <a:defRPr/>
              </a:pPr>
              <a:t>2011.10.18</a:t>
            </a:fld>
            <a:endParaRPr lang="lt-LT"/>
          </a:p>
        </p:txBody>
      </p:sp>
      <p:sp>
        <p:nvSpPr>
          <p:cNvPr id="12" name="Footer Placeholder 5"/>
          <p:cNvSpPr>
            <a:spLocks noGrp="1"/>
          </p:cNvSpPr>
          <p:nvPr>
            <p:ph type="ftr" sz="quarter" idx="15"/>
          </p:nvPr>
        </p:nvSpPr>
        <p:spPr/>
        <p:txBody>
          <a:bodyPr/>
          <a:lstStyle>
            <a:lvl1pPr>
              <a:defRPr/>
            </a:lvl1pPr>
          </a:lstStyle>
          <a:p>
            <a:pPr>
              <a:defRPr/>
            </a:pPr>
            <a:endParaRPr lang="lt-LT"/>
          </a:p>
        </p:txBody>
      </p:sp>
      <p:sp>
        <p:nvSpPr>
          <p:cNvPr id="13" name="Slide Number Placeholder 6"/>
          <p:cNvSpPr>
            <a:spLocks noGrp="1"/>
          </p:cNvSpPr>
          <p:nvPr>
            <p:ph type="sldNum" sz="quarter" idx="16"/>
          </p:nvPr>
        </p:nvSpPr>
        <p:spPr/>
        <p:txBody>
          <a:bodyPr/>
          <a:lstStyle>
            <a:lvl1pPr>
              <a:defRPr smtClean="0"/>
            </a:lvl1pPr>
          </a:lstStyle>
          <a:p>
            <a:pPr>
              <a:defRPr/>
            </a:pPr>
            <a:fld id="{C8887CB3-D07D-4E99-B3EB-A789465E95FA}" type="slidenum">
              <a:rPr lang="lt-LT"/>
              <a:pPr>
                <a:defRPr/>
              </a:pPr>
              <a:t>‹#›</a:t>
            </a:fld>
            <a:endParaRPr lang="lt-LT"/>
          </a:p>
        </p:txBody>
      </p:sp>
    </p:spTree>
    <p:extLst>
      <p:ext uri="{BB962C8B-B14F-4D97-AF65-F5344CB8AC3E}">
        <p14:creationId xmlns:p14="http://schemas.microsoft.com/office/powerpoint/2010/main" val="23867334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3 Pictures with Caption">
    <p:spTree>
      <p:nvGrpSpPr>
        <p:cNvPr id="1" name=""/>
        <p:cNvGrpSpPr/>
        <p:nvPr/>
      </p:nvGrpSpPr>
      <p:grpSpPr>
        <a:xfrm>
          <a:off x="0" y="0"/>
          <a:ext cx="0" cy="0"/>
          <a:chOff x="0" y="0"/>
          <a:chExt cx="0" cy="0"/>
        </a:xfrm>
      </p:grpSpPr>
      <p:pic>
        <p:nvPicPr>
          <p:cNvPr id="7" name="Picture 7" descr="TitlePageOverlay.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half" idx="2"/>
          </p:nvPr>
        </p:nvSpPr>
        <p:spPr>
          <a:xfrm>
            <a:off x="4983480" y="4800600"/>
            <a:ext cx="3246120" cy="1188720"/>
          </a:xfrm>
        </p:spPr>
        <p:txBody>
          <a:bodyPr rtlCol="0">
            <a:normAutofit/>
          </a:bodyPr>
          <a:lstStyle>
            <a:lvl1pPr marL="0" indent="0" algn="ctr">
              <a:spcAft>
                <a:spcPts val="300"/>
              </a:spcAft>
              <a:buNone/>
              <a:defRPr sz="20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Picture Placeholder 2"/>
          <p:cNvSpPr>
            <a:spLocks noGrp="1"/>
          </p:cNvSpPr>
          <p:nvPr>
            <p:ph type="pic" idx="13"/>
          </p:nvPr>
        </p:nvSpPr>
        <p:spPr>
          <a:xfrm rot="253865">
            <a:off x="4415567" y="369110"/>
            <a:ext cx="3794703" cy="2729767"/>
          </a:xfrm>
          <a:solidFill>
            <a:srgbClr val="FFFFFF">
              <a:shade val="85000"/>
            </a:srgbClr>
          </a:solidFill>
          <a:ln w="31750" cap="sq">
            <a:solidFill>
              <a:srgbClr val="FDFDFD"/>
            </a:solidFill>
            <a:miter lim="800000"/>
          </a:ln>
          <a:effectLst>
            <a:outerShdw blurRad="88900" dist="44450" dir="60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rtlCol="0">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noProof="0" dirty="0"/>
          </a:p>
        </p:txBody>
      </p:sp>
      <p:sp>
        <p:nvSpPr>
          <p:cNvPr id="3" name="Picture Placeholder 2"/>
          <p:cNvSpPr>
            <a:spLocks noGrp="1"/>
          </p:cNvSpPr>
          <p:nvPr>
            <p:ph type="pic" idx="1"/>
          </p:nvPr>
        </p:nvSpPr>
        <p:spPr>
          <a:xfrm rot="20973137">
            <a:off x="530124" y="631160"/>
            <a:ext cx="3837559" cy="2604282"/>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rtlCol="0">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noProof="0" dirty="0"/>
          </a:p>
        </p:txBody>
      </p:sp>
      <p:sp>
        <p:nvSpPr>
          <p:cNvPr id="14" name="Picture Placeholder 2"/>
          <p:cNvSpPr>
            <a:spLocks noGrp="1"/>
          </p:cNvSpPr>
          <p:nvPr>
            <p:ph type="pic" idx="14"/>
          </p:nvPr>
        </p:nvSpPr>
        <p:spPr>
          <a:xfrm rot="470783">
            <a:off x="708565" y="3070624"/>
            <a:ext cx="3918749" cy="2827517"/>
          </a:xfrm>
          <a:solidFill>
            <a:srgbClr val="FFFFFF">
              <a:shade val="85000"/>
            </a:srgbClr>
          </a:solidFill>
          <a:ln w="31750" cap="sq">
            <a:solidFill>
              <a:srgbClr val="FDFDFD"/>
            </a:solidFill>
            <a:miter lim="800000"/>
          </a:ln>
          <a:effectLst>
            <a:outerShdw blurRad="88900" dist="44450" dir="114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rtlCol="0">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noProof="0" dirty="0"/>
          </a:p>
        </p:txBody>
      </p:sp>
      <p:sp>
        <p:nvSpPr>
          <p:cNvPr id="11" name="Title 1"/>
          <p:cNvSpPr>
            <a:spLocks noGrp="1"/>
          </p:cNvSpPr>
          <p:nvPr>
            <p:ph type="title"/>
          </p:nvPr>
        </p:nvSpPr>
        <p:spPr>
          <a:xfrm rot="21240000">
            <a:off x="4717562" y="3396154"/>
            <a:ext cx="3474720" cy="1097280"/>
          </a:xfrm>
        </p:spPr>
        <p:txBody>
          <a:bodyPr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lvl="0"/>
            <a:r>
              <a:rPr lang="en-US" smtClean="0"/>
              <a:t>Click to edit Master title style</a:t>
            </a:r>
            <a:endParaRPr/>
          </a:p>
        </p:txBody>
      </p:sp>
      <p:sp>
        <p:nvSpPr>
          <p:cNvPr id="8" name="Date Placeholder 4"/>
          <p:cNvSpPr>
            <a:spLocks noGrp="1"/>
          </p:cNvSpPr>
          <p:nvPr>
            <p:ph type="dt" sz="half" idx="15"/>
          </p:nvPr>
        </p:nvSpPr>
        <p:spPr/>
        <p:txBody>
          <a:bodyPr/>
          <a:lstStyle>
            <a:lvl1pPr>
              <a:defRPr smtClean="0"/>
            </a:lvl1pPr>
          </a:lstStyle>
          <a:p>
            <a:pPr>
              <a:defRPr/>
            </a:pPr>
            <a:fld id="{22A528AA-F47E-4ADF-80E7-3FB9D719AF90}" type="datetime1">
              <a:rPr lang="lt-LT"/>
              <a:pPr>
                <a:defRPr/>
              </a:pPr>
              <a:t>2011.10.18</a:t>
            </a:fld>
            <a:endParaRPr lang="lt-LT"/>
          </a:p>
        </p:txBody>
      </p:sp>
      <p:sp>
        <p:nvSpPr>
          <p:cNvPr id="9" name="Footer Placeholder 5"/>
          <p:cNvSpPr>
            <a:spLocks noGrp="1"/>
          </p:cNvSpPr>
          <p:nvPr>
            <p:ph type="ftr" sz="quarter" idx="16"/>
          </p:nvPr>
        </p:nvSpPr>
        <p:spPr/>
        <p:txBody>
          <a:bodyPr/>
          <a:lstStyle>
            <a:lvl1pPr>
              <a:defRPr/>
            </a:lvl1pPr>
          </a:lstStyle>
          <a:p>
            <a:pPr>
              <a:defRPr/>
            </a:pPr>
            <a:endParaRPr lang="lt-LT"/>
          </a:p>
        </p:txBody>
      </p:sp>
      <p:sp>
        <p:nvSpPr>
          <p:cNvPr id="12" name="Slide Number Placeholder 6"/>
          <p:cNvSpPr>
            <a:spLocks noGrp="1"/>
          </p:cNvSpPr>
          <p:nvPr>
            <p:ph type="sldNum" sz="quarter" idx="17"/>
          </p:nvPr>
        </p:nvSpPr>
        <p:spPr/>
        <p:txBody>
          <a:bodyPr/>
          <a:lstStyle>
            <a:lvl1pPr>
              <a:defRPr smtClean="0"/>
            </a:lvl1pPr>
          </a:lstStyle>
          <a:p>
            <a:pPr>
              <a:defRPr/>
            </a:pPr>
            <a:fld id="{DE96C166-D949-41B8-8E14-58FB8A602973}" type="slidenum">
              <a:rPr lang="lt-LT"/>
              <a:pPr>
                <a:defRPr/>
              </a:pPr>
              <a:t>‹#›</a:t>
            </a:fld>
            <a:endParaRPr lang="lt-LT"/>
          </a:p>
        </p:txBody>
      </p:sp>
    </p:spTree>
    <p:extLst>
      <p:ext uri="{BB962C8B-B14F-4D97-AF65-F5344CB8AC3E}">
        <p14:creationId xmlns:p14="http://schemas.microsoft.com/office/powerpoint/2010/main" val="29478830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4 Pictures with Caption">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parAvio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308222">
            <a:off x="7427913" y="2619375"/>
            <a:ext cx="158115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9" descr="pictureStamp-Fram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322260">
            <a:off x="6338888" y="604838"/>
            <a:ext cx="1611312" cy="202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0" descr="pictureStamp-Fram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322260">
            <a:off x="4891088" y="985838"/>
            <a:ext cx="1611312" cy="202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half" idx="2"/>
          </p:nvPr>
        </p:nvSpPr>
        <p:spPr>
          <a:xfrm>
            <a:off x="762000" y="4876800"/>
            <a:ext cx="3048000" cy="1188720"/>
          </a:xfrm>
        </p:spPr>
        <p:txBody>
          <a:bodyPr rtlCol="0">
            <a:normAutofit/>
          </a:bodyPr>
          <a:lstStyle>
            <a:lvl1pPr marL="0" indent="0" algn="ctr">
              <a:spcAft>
                <a:spcPts val="300"/>
              </a:spcAft>
              <a:buNone/>
              <a:defRPr sz="2000" kern="12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Picture Placeholder 2"/>
          <p:cNvSpPr>
            <a:spLocks noGrp="1"/>
          </p:cNvSpPr>
          <p:nvPr>
            <p:ph type="pic" idx="14"/>
          </p:nvPr>
        </p:nvSpPr>
        <p:spPr>
          <a:xfrm rot="247118">
            <a:off x="5075220" y="1165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rtlCol="0">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noProof="0" dirty="0"/>
          </a:p>
        </p:txBody>
      </p:sp>
      <p:sp>
        <p:nvSpPr>
          <p:cNvPr id="17" name="Picture Placeholder 2"/>
          <p:cNvSpPr>
            <a:spLocks noGrp="1"/>
          </p:cNvSpPr>
          <p:nvPr>
            <p:ph type="pic" idx="15"/>
          </p:nvPr>
        </p:nvSpPr>
        <p:spPr>
          <a:xfrm rot="271248">
            <a:off x="6523020" y="784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rtlCol="0">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noProof="0" dirty="0"/>
          </a:p>
        </p:txBody>
      </p:sp>
      <p:sp>
        <p:nvSpPr>
          <p:cNvPr id="10" name="Picture Placeholder 2"/>
          <p:cNvSpPr>
            <a:spLocks noGrp="1"/>
          </p:cNvSpPr>
          <p:nvPr>
            <p:ph type="pic" idx="13"/>
          </p:nvPr>
        </p:nvSpPr>
        <p:spPr>
          <a:xfrm rot="253865">
            <a:off x="4519045" y="2873698"/>
            <a:ext cx="3931920" cy="2834640"/>
          </a:xfrm>
          <a:solidFill>
            <a:srgbClr val="FFFFFF">
              <a:shade val="85000"/>
            </a:srgbClr>
          </a:solidFill>
          <a:ln w="31750" cap="sq">
            <a:solidFill>
              <a:srgbClr val="FDFDFD"/>
            </a:solidFill>
            <a:miter lim="800000"/>
          </a:ln>
          <a:effectLst>
            <a:outerShdw blurRad="88900" dist="44450" dir="6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rtlCol="0">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noProof="0" dirty="0"/>
          </a:p>
        </p:txBody>
      </p:sp>
      <p:sp>
        <p:nvSpPr>
          <p:cNvPr id="3" name="Picture Placeholder 2"/>
          <p:cNvSpPr>
            <a:spLocks noGrp="1"/>
          </p:cNvSpPr>
          <p:nvPr>
            <p:ph type="pic" idx="1"/>
          </p:nvPr>
        </p:nvSpPr>
        <p:spPr>
          <a:xfrm rot="21193488">
            <a:off x="610678" y="450635"/>
            <a:ext cx="3931920" cy="2834640"/>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rtlCol="0">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noProof="0" dirty="0"/>
          </a:p>
        </p:txBody>
      </p:sp>
      <p:sp>
        <p:nvSpPr>
          <p:cNvPr id="14" name="Title 1"/>
          <p:cNvSpPr>
            <a:spLocks noGrp="1"/>
          </p:cNvSpPr>
          <p:nvPr>
            <p:ph type="title"/>
          </p:nvPr>
        </p:nvSpPr>
        <p:spPr>
          <a:xfrm rot="21240000">
            <a:off x="455724" y="3551615"/>
            <a:ext cx="3474720" cy="1097280"/>
          </a:xfrm>
        </p:spPr>
        <p:txBody>
          <a:bodyPr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lvl="0"/>
            <a:r>
              <a:rPr lang="en-US" smtClean="0"/>
              <a:t>Click to edit Master title style</a:t>
            </a:r>
            <a:endParaRPr/>
          </a:p>
        </p:txBody>
      </p:sp>
      <p:sp>
        <p:nvSpPr>
          <p:cNvPr id="13" name="Date Placeholder 4"/>
          <p:cNvSpPr>
            <a:spLocks noGrp="1"/>
          </p:cNvSpPr>
          <p:nvPr>
            <p:ph type="dt" sz="half" idx="16"/>
          </p:nvPr>
        </p:nvSpPr>
        <p:spPr/>
        <p:txBody>
          <a:bodyPr/>
          <a:lstStyle>
            <a:lvl1pPr>
              <a:defRPr smtClean="0"/>
            </a:lvl1pPr>
          </a:lstStyle>
          <a:p>
            <a:pPr>
              <a:defRPr/>
            </a:pPr>
            <a:fld id="{4A01BC8E-C08E-494C-BEB7-D01BC6ABB566}" type="datetime1">
              <a:rPr lang="lt-LT"/>
              <a:pPr>
                <a:defRPr/>
              </a:pPr>
              <a:t>2011.10.18</a:t>
            </a:fld>
            <a:endParaRPr lang="lt-LT"/>
          </a:p>
        </p:txBody>
      </p:sp>
      <p:sp>
        <p:nvSpPr>
          <p:cNvPr id="15" name="Footer Placeholder 5"/>
          <p:cNvSpPr>
            <a:spLocks noGrp="1"/>
          </p:cNvSpPr>
          <p:nvPr>
            <p:ph type="ftr" sz="quarter" idx="17"/>
          </p:nvPr>
        </p:nvSpPr>
        <p:spPr/>
        <p:txBody>
          <a:bodyPr/>
          <a:lstStyle>
            <a:lvl1pPr>
              <a:defRPr/>
            </a:lvl1pPr>
          </a:lstStyle>
          <a:p>
            <a:pPr>
              <a:defRPr/>
            </a:pPr>
            <a:endParaRPr lang="lt-LT"/>
          </a:p>
        </p:txBody>
      </p:sp>
      <p:sp>
        <p:nvSpPr>
          <p:cNvPr id="18" name="Slide Number Placeholder 6"/>
          <p:cNvSpPr>
            <a:spLocks noGrp="1"/>
          </p:cNvSpPr>
          <p:nvPr>
            <p:ph type="sldNum" sz="quarter" idx="18"/>
          </p:nvPr>
        </p:nvSpPr>
        <p:spPr/>
        <p:txBody>
          <a:bodyPr/>
          <a:lstStyle>
            <a:lvl1pPr>
              <a:defRPr smtClean="0"/>
            </a:lvl1pPr>
          </a:lstStyle>
          <a:p>
            <a:pPr>
              <a:defRPr/>
            </a:pPr>
            <a:fld id="{B1AE362E-3DD3-4E60-A79E-56A0AF9EDD73}" type="slidenum">
              <a:rPr lang="lt-LT"/>
              <a:pPr>
                <a:defRPr/>
              </a:pPr>
              <a:t>‹#›</a:t>
            </a:fld>
            <a:endParaRPr lang="lt-LT"/>
          </a:p>
        </p:txBody>
      </p:sp>
    </p:spTree>
    <p:extLst>
      <p:ext uri="{BB962C8B-B14F-4D97-AF65-F5344CB8AC3E}">
        <p14:creationId xmlns:p14="http://schemas.microsoft.com/office/powerpoint/2010/main" val="40703083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3" descr="standardRule.png"/>
          <p:cNvPicPr>
            <a:picLocks noChangeAspect="1"/>
          </p:cNvPicPr>
          <p:nvPr/>
        </p:nvPicPr>
        <p:blipFill>
          <a:blip r:embed="rId2"/>
          <a:srcRect/>
          <a:stretch>
            <a:fillRect/>
          </a:stretch>
        </p:blipFill>
        <p:spPr bwMode="auto">
          <a:xfrm>
            <a:off x="2705100" y="1524000"/>
            <a:ext cx="3733800" cy="152400"/>
          </a:xfrm>
          <a:prstGeom prst="rect">
            <a:avLst/>
          </a:prstGeom>
          <a:noFill/>
          <a:ln>
            <a:noFill/>
          </a:ln>
          <a:effectLst>
            <a:outerShdw blurRad="25400" sx="100999" sy="100999" algn="ctr" rotWithShape="0">
              <a:srgbClr val="80808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smtClean="0"/>
            </a:lvl1pPr>
          </a:lstStyle>
          <a:p>
            <a:pPr>
              <a:defRPr/>
            </a:pPr>
            <a:fld id="{23972819-5DBA-472C-B25B-495D7779EB15}" type="datetime1">
              <a:rPr lang="lt-LT"/>
              <a:pPr>
                <a:defRPr/>
              </a:pPr>
              <a:t>2011.10.18</a:t>
            </a:fld>
            <a:endParaRPr lang="lt-LT"/>
          </a:p>
        </p:txBody>
      </p:sp>
      <p:sp>
        <p:nvSpPr>
          <p:cNvPr id="6" name="Footer Placeholder 4"/>
          <p:cNvSpPr>
            <a:spLocks noGrp="1"/>
          </p:cNvSpPr>
          <p:nvPr>
            <p:ph type="ftr" sz="quarter" idx="11"/>
          </p:nvPr>
        </p:nvSpPr>
        <p:spPr/>
        <p:txBody>
          <a:bodyPr/>
          <a:lstStyle>
            <a:lvl1pPr>
              <a:defRPr/>
            </a:lvl1pPr>
          </a:lstStyle>
          <a:p>
            <a:pPr>
              <a:defRPr/>
            </a:pPr>
            <a:endParaRPr lang="lt-LT"/>
          </a:p>
        </p:txBody>
      </p:sp>
      <p:sp>
        <p:nvSpPr>
          <p:cNvPr id="7" name="Slide Number Placeholder 5"/>
          <p:cNvSpPr>
            <a:spLocks noGrp="1"/>
          </p:cNvSpPr>
          <p:nvPr>
            <p:ph type="sldNum" sz="quarter" idx="12"/>
          </p:nvPr>
        </p:nvSpPr>
        <p:spPr/>
        <p:txBody>
          <a:bodyPr/>
          <a:lstStyle>
            <a:lvl1pPr>
              <a:defRPr smtClean="0"/>
            </a:lvl1pPr>
          </a:lstStyle>
          <a:p>
            <a:pPr>
              <a:defRPr/>
            </a:pPr>
            <a:fld id="{028A4EDB-9A1A-4E50-BD57-110496AA157A}" type="slidenum">
              <a:rPr lang="lt-LT"/>
              <a:pPr>
                <a:defRPr/>
              </a:pPr>
              <a:t>‹#›</a:t>
            </a:fld>
            <a:endParaRPr lang="lt-LT"/>
          </a:p>
        </p:txBody>
      </p:sp>
    </p:spTree>
    <p:extLst>
      <p:ext uri="{BB962C8B-B14F-4D97-AF65-F5344CB8AC3E}">
        <p14:creationId xmlns:p14="http://schemas.microsoft.com/office/powerpoint/2010/main" val="2666181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3" descr="verticalRule.png"/>
          <p:cNvPicPr>
            <a:picLocks noChangeAspect="1"/>
          </p:cNvPicPr>
          <p:nvPr/>
        </p:nvPicPr>
        <p:blipFill>
          <a:blip r:embed="rId2"/>
          <a:srcRect/>
          <a:stretch>
            <a:fillRect/>
          </a:stretch>
        </p:blipFill>
        <p:spPr bwMode="auto">
          <a:xfrm>
            <a:off x="6513513" y="1562100"/>
            <a:ext cx="152400" cy="3733800"/>
          </a:xfrm>
          <a:prstGeom prst="rect">
            <a:avLst/>
          </a:prstGeom>
          <a:noFill/>
          <a:ln>
            <a:noFill/>
          </a:ln>
          <a:effectLst>
            <a:outerShdw blurRad="25400" sx="100999" sy="100999" algn="ctr" rotWithShape="0">
              <a:srgbClr val="80808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696634" y="577849"/>
            <a:ext cx="1882589" cy="5461001"/>
          </a:xfrm>
        </p:spPr>
        <p:txBody>
          <a:bodyPr vert="eaVert"/>
          <a:lstStyle>
            <a:lvl1pPr>
              <a:defRPr sz="4400"/>
            </a:lvl1pPr>
          </a:lstStyle>
          <a:p>
            <a:r>
              <a:rPr lang="en-US" smtClean="0"/>
              <a:t>Click to edit Master title style</a:t>
            </a:r>
            <a:endParaRPr/>
          </a:p>
        </p:txBody>
      </p:sp>
      <p:sp>
        <p:nvSpPr>
          <p:cNvPr id="3" name="Vertical Text Placeholder 2"/>
          <p:cNvSpPr>
            <a:spLocks noGrp="1"/>
          </p:cNvSpPr>
          <p:nvPr>
            <p:ph type="body" orient="vert" idx="1"/>
          </p:nvPr>
        </p:nvSpPr>
        <p:spPr>
          <a:xfrm>
            <a:off x="578224" y="577849"/>
            <a:ext cx="5768788" cy="54610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smtClean="0"/>
            </a:lvl1pPr>
          </a:lstStyle>
          <a:p>
            <a:pPr>
              <a:defRPr/>
            </a:pPr>
            <a:fld id="{EE6D0E99-71CD-4DA2-900D-2E379A1C600B}" type="datetime1">
              <a:rPr lang="lt-LT"/>
              <a:pPr>
                <a:defRPr/>
              </a:pPr>
              <a:t>2011.10.18</a:t>
            </a:fld>
            <a:endParaRPr lang="lt-LT"/>
          </a:p>
        </p:txBody>
      </p:sp>
      <p:sp>
        <p:nvSpPr>
          <p:cNvPr id="6" name="Footer Placeholder 4"/>
          <p:cNvSpPr>
            <a:spLocks noGrp="1"/>
          </p:cNvSpPr>
          <p:nvPr>
            <p:ph type="ftr" sz="quarter" idx="11"/>
          </p:nvPr>
        </p:nvSpPr>
        <p:spPr/>
        <p:txBody>
          <a:bodyPr/>
          <a:lstStyle>
            <a:lvl1pPr>
              <a:defRPr/>
            </a:lvl1pPr>
          </a:lstStyle>
          <a:p>
            <a:pPr>
              <a:defRPr/>
            </a:pPr>
            <a:endParaRPr lang="lt-LT"/>
          </a:p>
        </p:txBody>
      </p:sp>
      <p:sp>
        <p:nvSpPr>
          <p:cNvPr id="7" name="Slide Number Placeholder 5"/>
          <p:cNvSpPr>
            <a:spLocks noGrp="1"/>
          </p:cNvSpPr>
          <p:nvPr>
            <p:ph type="sldNum" sz="quarter" idx="12"/>
          </p:nvPr>
        </p:nvSpPr>
        <p:spPr/>
        <p:txBody>
          <a:bodyPr/>
          <a:lstStyle>
            <a:lvl1pPr>
              <a:defRPr smtClean="0"/>
            </a:lvl1pPr>
          </a:lstStyle>
          <a:p>
            <a:pPr>
              <a:defRPr/>
            </a:pPr>
            <a:fld id="{CE6B6635-0115-48FE-A11A-88D4B09CC68B}" type="slidenum">
              <a:rPr lang="lt-LT"/>
              <a:pPr>
                <a:defRPr/>
              </a:pPr>
              <a:t>‹#›</a:t>
            </a:fld>
            <a:endParaRPr lang="lt-LT"/>
          </a:p>
        </p:txBody>
      </p:sp>
    </p:spTree>
    <p:extLst>
      <p:ext uri="{BB962C8B-B14F-4D97-AF65-F5344CB8AC3E}">
        <p14:creationId xmlns:p14="http://schemas.microsoft.com/office/powerpoint/2010/main" val="681653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descr="standardRule.png"/>
          <p:cNvPicPr>
            <a:picLocks noChangeAspect="1"/>
          </p:cNvPicPr>
          <p:nvPr/>
        </p:nvPicPr>
        <p:blipFill>
          <a:blip r:embed="rId2"/>
          <a:srcRect/>
          <a:stretch>
            <a:fillRect/>
          </a:stretch>
        </p:blipFill>
        <p:spPr bwMode="auto">
          <a:xfrm>
            <a:off x="2705100" y="1524000"/>
            <a:ext cx="3733800" cy="152400"/>
          </a:xfrm>
          <a:prstGeom prst="rect">
            <a:avLst/>
          </a:prstGeom>
          <a:noFill/>
          <a:ln>
            <a:noFill/>
          </a:ln>
          <a:effectLst>
            <a:outerShdw blurRad="25400" sx="100999" sy="100999" algn="ctr" rotWithShape="0">
              <a:srgbClr val="80808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smtClean="0"/>
            </a:lvl1pPr>
          </a:lstStyle>
          <a:p>
            <a:pPr>
              <a:defRPr/>
            </a:pPr>
            <a:fld id="{2D070EDF-CA9F-423E-B067-54B469D51193}" type="datetime1">
              <a:rPr lang="lt-LT"/>
              <a:pPr>
                <a:defRPr/>
              </a:pPr>
              <a:t>2011.10.18</a:t>
            </a:fld>
            <a:endParaRPr lang="lt-LT"/>
          </a:p>
        </p:txBody>
      </p:sp>
      <p:sp>
        <p:nvSpPr>
          <p:cNvPr id="6" name="Footer Placeholder 4"/>
          <p:cNvSpPr>
            <a:spLocks noGrp="1"/>
          </p:cNvSpPr>
          <p:nvPr>
            <p:ph type="ftr" sz="quarter" idx="11"/>
          </p:nvPr>
        </p:nvSpPr>
        <p:spPr/>
        <p:txBody>
          <a:bodyPr/>
          <a:lstStyle>
            <a:lvl1pPr>
              <a:defRPr/>
            </a:lvl1pPr>
          </a:lstStyle>
          <a:p>
            <a:pPr>
              <a:defRPr/>
            </a:pPr>
            <a:endParaRPr lang="lt-LT"/>
          </a:p>
        </p:txBody>
      </p:sp>
      <p:sp>
        <p:nvSpPr>
          <p:cNvPr id="7" name="Slide Number Placeholder 5"/>
          <p:cNvSpPr>
            <a:spLocks noGrp="1"/>
          </p:cNvSpPr>
          <p:nvPr>
            <p:ph type="sldNum" sz="quarter" idx="12"/>
          </p:nvPr>
        </p:nvSpPr>
        <p:spPr/>
        <p:txBody>
          <a:bodyPr/>
          <a:lstStyle>
            <a:lvl1pPr>
              <a:defRPr smtClean="0"/>
            </a:lvl1pPr>
          </a:lstStyle>
          <a:p>
            <a:pPr>
              <a:defRPr/>
            </a:pPr>
            <a:fld id="{3D061109-2F17-481E-8311-7A99A18A8F22}" type="slidenum">
              <a:rPr lang="lt-LT"/>
              <a:pPr>
                <a:defRPr/>
              </a:pPr>
              <a:t>‹#›</a:t>
            </a:fld>
            <a:endParaRPr lang="lt-LT"/>
          </a:p>
        </p:txBody>
      </p:sp>
    </p:spTree>
    <p:extLst>
      <p:ext uri="{BB962C8B-B14F-4D97-AF65-F5344CB8AC3E}">
        <p14:creationId xmlns:p14="http://schemas.microsoft.com/office/powerpoint/2010/main" val="501794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3 Pictures">
    <p:spTree>
      <p:nvGrpSpPr>
        <p:cNvPr id="1" name=""/>
        <p:cNvGrpSpPr/>
        <p:nvPr/>
      </p:nvGrpSpPr>
      <p:grpSpPr>
        <a:xfrm>
          <a:off x="0" y="0"/>
          <a:ext cx="0" cy="0"/>
          <a:chOff x="0" y="0"/>
          <a:chExt cx="0" cy="0"/>
        </a:xfrm>
      </p:grpSpPr>
      <p:pic>
        <p:nvPicPr>
          <p:cNvPr id="7" name="Picture 7" descr="TitlePageOverlay.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standardRule.png"/>
          <p:cNvPicPr>
            <a:picLocks noChangeAspect="1"/>
          </p:cNvPicPr>
          <p:nvPr/>
        </p:nvPicPr>
        <p:blipFill>
          <a:blip r:embed="rId3"/>
          <a:srcRect/>
          <a:stretch>
            <a:fillRect/>
          </a:stretch>
        </p:blipFill>
        <p:spPr bwMode="auto">
          <a:xfrm>
            <a:off x="2705100" y="4572000"/>
            <a:ext cx="3733800" cy="152400"/>
          </a:xfrm>
          <a:prstGeom prst="rect">
            <a:avLst/>
          </a:prstGeom>
          <a:noFill/>
          <a:ln>
            <a:noFill/>
          </a:ln>
          <a:effectLst>
            <a:outerShdw blurRad="25400" sx="100999" sy="100999" algn="ctr" rotWithShape="0">
              <a:srgbClr val="80808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pictureStamp-Fram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21366660">
            <a:off x="5138738" y="600075"/>
            <a:ext cx="1609725" cy="202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descr="pictureStamp-Fram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21329776">
            <a:off x="2073275" y="555625"/>
            <a:ext cx="1609725" cy="202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descr="pictureStamp-Fram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51790">
            <a:off x="3592513" y="936625"/>
            <a:ext cx="1609725" cy="202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71500" y="2057401"/>
            <a:ext cx="8001000" cy="2424766"/>
          </a:xfrm>
        </p:spPr>
        <p:txBody>
          <a:bodyPr anchor="b">
            <a:noAutofit/>
          </a:bodyPr>
          <a:lstStyle>
            <a:lvl1pPr>
              <a:defRPr sz="5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571500" y="4800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12" name="Picture Placeholder 2"/>
          <p:cNvSpPr>
            <a:spLocks noGrp="1"/>
          </p:cNvSpPr>
          <p:nvPr>
            <p:ph type="pic" idx="14"/>
          </p:nvPr>
        </p:nvSpPr>
        <p:spPr>
          <a:xfrm rot="21254634">
            <a:off x="2256146" y="735839"/>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rtlCol="0">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noProof="0" dirty="0"/>
          </a:p>
        </p:txBody>
      </p:sp>
      <p:sp>
        <p:nvSpPr>
          <p:cNvPr id="13" name="Picture Placeholder 2"/>
          <p:cNvSpPr>
            <a:spLocks noGrp="1"/>
          </p:cNvSpPr>
          <p:nvPr>
            <p:ph type="pic" idx="15"/>
          </p:nvPr>
        </p:nvSpPr>
        <p:spPr>
          <a:xfrm rot="21315648">
            <a:off x="5321748" y="780292"/>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rtlCol="0">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noProof="0" dirty="0"/>
          </a:p>
        </p:txBody>
      </p:sp>
      <p:sp>
        <p:nvSpPr>
          <p:cNvPr id="17" name="Picture Placeholder 2"/>
          <p:cNvSpPr>
            <a:spLocks noGrp="1"/>
          </p:cNvSpPr>
          <p:nvPr>
            <p:ph type="pic" idx="17"/>
          </p:nvPr>
        </p:nvSpPr>
        <p:spPr>
          <a:xfrm rot="100778">
            <a:off x="3775337" y="1116468"/>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rtlCol="0">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noProof="0" dirty="0"/>
          </a:p>
        </p:txBody>
      </p:sp>
      <p:sp>
        <p:nvSpPr>
          <p:cNvPr id="14" name="Date Placeholder 3"/>
          <p:cNvSpPr>
            <a:spLocks noGrp="1"/>
          </p:cNvSpPr>
          <p:nvPr>
            <p:ph type="dt" sz="half" idx="18"/>
          </p:nvPr>
        </p:nvSpPr>
        <p:spPr/>
        <p:txBody>
          <a:bodyPr/>
          <a:lstStyle>
            <a:lvl1pPr>
              <a:defRPr smtClean="0"/>
            </a:lvl1pPr>
          </a:lstStyle>
          <a:p>
            <a:pPr>
              <a:defRPr/>
            </a:pPr>
            <a:fld id="{5BEA1C7A-11F0-4F37-99F3-45A8C855A261}" type="datetime1">
              <a:rPr lang="lt-LT"/>
              <a:pPr>
                <a:defRPr/>
              </a:pPr>
              <a:t>2011.10.18</a:t>
            </a:fld>
            <a:endParaRPr lang="lt-LT"/>
          </a:p>
        </p:txBody>
      </p:sp>
      <p:sp>
        <p:nvSpPr>
          <p:cNvPr id="15" name="Footer Placeholder 4"/>
          <p:cNvSpPr>
            <a:spLocks noGrp="1"/>
          </p:cNvSpPr>
          <p:nvPr>
            <p:ph type="ftr" sz="quarter" idx="19"/>
          </p:nvPr>
        </p:nvSpPr>
        <p:spPr/>
        <p:txBody>
          <a:bodyPr/>
          <a:lstStyle>
            <a:lvl1pPr>
              <a:defRPr/>
            </a:lvl1pPr>
          </a:lstStyle>
          <a:p>
            <a:pPr>
              <a:defRPr/>
            </a:pPr>
            <a:endParaRPr lang="lt-LT"/>
          </a:p>
        </p:txBody>
      </p:sp>
      <p:sp>
        <p:nvSpPr>
          <p:cNvPr id="16" name="Slide Number Placeholder 5"/>
          <p:cNvSpPr>
            <a:spLocks noGrp="1"/>
          </p:cNvSpPr>
          <p:nvPr>
            <p:ph type="sldNum" sz="quarter" idx="20"/>
          </p:nvPr>
        </p:nvSpPr>
        <p:spPr/>
        <p:txBody>
          <a:bodyPr/>
          <a:lstStyle>
            <a:lvl1pPr>
              <a:defRPr smtClean="0"/>
            </a:lvl1pPr>
          </a:lstStyle>
          <a:p>
            <a:pPr>
              <a:defRPr/>
            </a:pPr>
            <a:fld id="{BA7A7DE0-E5C8-4AC5-84F3-966C8C0F30EB}" type="slidenum">
              <a:rPr lang="lt-LT"/>
              <a:pPr>
                <a:defRPr/>
              </a:pPr>
              <a:t>‹#›</a:t>
            </a:fld>
            <a:endParaRPr lang="lt-LT"/>
          </a:p>
        </p:txBody>
      </p:sp>
    </p:spTree>
    <p:extLst>
      <p:ext uri="{BB962C8B-B14F-4D97-AF65-F5344CB8AC3E}">
        <p14:creationId xmlns:p14="http://schemas.microsoft.com/office/powerpoint/2010/main" val="3041728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3" descr="standardRule.png"/>
          <p:cNvPicPr>
            <a:picLocks noChangeAspect="1"/>
          </p:cNvPicPr>
          <p:nvPr/>
        </p:nvPicPr>
        <p:blipFill>
          <a:blip r:embed="rId2"/>
          <a:srcRect/>
          <a:stretch>
            <a:fillRect/>
          </a:stretch>
        </p:blipFill>
        <p:spPr bwMode="auto">
          <a:xfrm>
            <a:off x="2705100" y="3352800"/>
            <a:ext cx="3733800" cy="152400"/>
          </a:xfrm>
          <a:prstGeom prst="rect">
            <a:avLst/>
          </a:prstGeom>
          <a:noFill/>
          <a:ln>
            <a:noFill/>
          </a:ln>
          <a:effectLst>
            <a:outerShdw blurRad="25400" sx="100999" sy="100999" algn="ctr" rotWithShape="0">
              <a:srgbClr val="80808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71500" y="1282700"/>
            <a:ext cx="8001000" cy="1917700"/>
          </a:xfrm>
        </p:spPr>
        <p:txBody>
          <a:bodyPr anchor="b">
            <a:noAutofit/>
          </a:bodyPr>
          <a:lstStyle>
            <a:lvl1pPr algn="ctr">
              <a:defRPr sz="5600" b="0" cap="none" baseline="0">
                <a:solidFill>
                  <a:schemeClr val="tx1"/>
                </a:solidFill>
              </a:defRPr>
            </a:lvl1pPr>
          </a:lstStyle>
          <a:p>
            <a:r>
              <a:rPr lang="en-US" smtClean="0"/>
              <a:t>Click to edit Master title style</a:t>
            </a:r>
            <a:endParaRPr/>
          </a:p>
        </p:txBody>
      </p:sp>
      <p:sp>
        <p:nvSpPr>
          <p:cNvPr id="3" name="Text Placeholder 2"/>
          <p:cNvSpPr>
            <a:spLocks noGrp="1"/>
          </p:cNvSpPr>
          <p:nvPr>
            <p:ph type="body" idx="1"/>
          </p:nvPr>
        </p:nvSpPr>
        <p:spPr>
          <a:xfrm>
            <a:off x="571500" y="3644153"/>
            <a:ext cx="8001000" cy="833718"/>
          </a:xfrm>
        </p:spPr>
        <p:txBody>
          <a:bodyPr/>
          <a:lstStyle>
            <a:lvl1pPr marL="0" indent="0" algn="ctr">
              <a:spcAft>
                <a:spcPts val="0"/>
              </a:spcAft>
              <a:buNone/>
              <a:defRPr sz="20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smtClean="0"/>
            </a:lvl1pPr>
          </a:lstStyle>
          <a:p>
            <a:pPr>
              <a:defRPr/>
            </a:pPr>
            <a:fld id="{4EA154F5-2DEF-417E-A9FE-3E4BDA65650F}" type="datetime1">
              <a:rPr lang="lt-LT"/>
              <a:pPr>
                <a:defRPr/>
              </a:pPr>
              <a:t>2011.10.18</a:t>
            </a:fld>
            <a:endParaRPr lang="lt-LT"/>
          </a:p>
        </p:txBody>
      </p:sp>
      <p:sp>
        <p:nvSpPr>
          <p:cNvPr id="6" name="Footer Placeholder 4"/>
          <p:cNvSpPr>
            <a:spLocks noGrp="1"/>
          </p:cNvSpPr>
          <p:nvPr>
            <p:ph type="ftr" sz="quarter" idx="11"/>
          </p:nvPr>
        </p:nvSpPr>
        <p:spPr/>
        <p:txBody>
          <a:bodyPr/>
          <a:lstStyle>
            <a:lvl1pPr>
              <a:defRPr/>
            </a:lvl1pPr>
          </a:lstStyle>
          <a:p>
            <a:pPr>
              <a:defRPr/>
            </a:pPr>
            <a:endParaRPr lang="lt-LT"/>
          </a:p>
        </p:txBody>
      </p:sp>
      <p:sp>
        <p:nvSpPr>
          <p:cNvPr id="7" name="Slide Number Placeholder 5"/>
          <p:cNvSpPr>
            <a:spLocks noGrp="1"/>
          </p:cNvSpPr>
          <p:nvPr>
            <p:ph type="sldNum" sz="quarter" idx="12"/>
          </p:nvPr>
        </p:nvSpPr>
        <p:spPr/>
        <p:txBody>
          <a:bodyPr/>
          <a:lstStyle>
            <a:lvl1pPr>
              <a:defRPr smtClean="0"/>
            </a:lvl1pPr>
          </a:lstStyle>
          <a:p>
            <a:pPr>
              <a:defRPr/>
            </a:pPr>
            <a:fld id="{55E5A7A7-3D10-445A-A367-46E0A4BEAC8E}" type="slidenum">
              <a:rPr lang="lt-LT"/>
              <a:pPr>
                <a:defRPr/>
              </a:pPr>
              <a:t>‹#›</a:t>
            </a:fld>
            <a:endParaRPr lang="lt-LT"/>
          </a:p>
        </p:txBody>
      </p:sp>
    </p:spTree>
    <p:extLst>
      <p:ext uri="{BB962C8B-B14F-4D97-AF65-F5344CB8AC3E}">
        <p14:creationId xmlns:p14="http://schemas.microsoft.com/office/powerpoint/2010/main" val="1723254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4" descr="standardRule.png"/>
          <p:cNvPicPr>
            <a:picLocks noChangeAspect="1"/>
          </p:cNvPicPr>
          <p:nvPr/>
        </p:nvPicPr>
        <p:blipFill>
          <a:blip r:embed="rId2"/>
          <a:srcRect/>
          <a:stretch>
            <a:fillRect/>
          </a:stretch>
        </p:blipFill>
        <p:spPr bwMode="auto">
          <a:xfrm>
            <a:off x="2705100" y="1524000"/>
            <a:ext cx="3733800" cy="152400"/>
          </a:xfrm>
          <a:prstGeom prst="rect">
            <a:avLst/>
          </a:prstGeom>
          <a:noFill/>
          <a:ln>
            <a:noFill/>
          </a:ln>
          <a:effectLst>
            <a:outerShdw blurRad="25400" sx="100999" sy="100999" algn="ctr" rotWithShape="0">
              <a:srgbClr val="80808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71500" y="274638"/>
            <a:ext cx="8001000"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57150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82346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Date Placeholder 4"/>
          <p:cNvSpPr>
            <a:spLocks noGrp="1"/>
          </p:cNvSpPr>
          <p:nvPr>
            <p:ph type="dt" sz="half" idx="10"/>
          </p:nvPr>
        </p:nvSpPr>
        <p:spPr/>
        <p:txBody>
          <a:bodyPr/>
          <a:lstStyle>
            <a:lvl1pPr>
              <a:defRPr smtClean="0"/>
            </a:lvl1pPr>
          </a:lstStyle>
          <a:p>
            <a:pPr>
              <a:defRPr/>
            </a:pPr>
            <a:fld id="{7E042E81-6C75-438A-BBFA-9481E9144FC0}" type="datetime1">
              <a:rPr lang="lt-LT"/>
              <a:pPr>
                <a:defRPr/>
              </a:pPr>
              <a:t>2011.10.18</a:t>
            </a:fld>
            <a:endParaRPr lang="lt-LT"/>
          </a:p>
        </p:txBody>
      </p:sp>
      <p:sp>
        <p:nvSpPr>
          <p:cNvPr id="7" name="Footer Placeholder 5"/>
          <p:cNvSpPr>
            <a:spLocks noGrp="1"/>
          </p:cNvSpPr>
          <p:nvPr>
            <p:ph type="ftr" sz="quarter" idx="11"/>
          </p:nvPr>
        </p:nvSpPr>
        <p:spPr/>
        <p:txBody>
          <a:bodyPr/>
          <a:lstStyle>
            <a:lvl1pPr>
              <a:defRPr/>
            </a:lvl1pPr>
          </a:lstStyle>
          <a:p>
            <a:pPr>
              <a:defRPr/>
            </a:pPr>
            <a:endParaRPr lang="lt-LT"/>
          </a:p>
        </p:txBody>
      </p:sp>
      <p:sp>
        <p:nvSpPr>
          <p:cNvPr id="8" name="Slide Number Placeholder 6"/>
          <p:cNvSpPr>
            <a:spLocks noGrp="1"/>
          </p:cNvSpPr>
          <p:nvPr>
            <p:ph type="sldNum" sz="quarter" idx="12"/>
          </p:nvPr>
        </p:nvSpPr>
        <p:spPr/>
        <p:txBody>
          <a:bodyPr/>
          <a:lstStyle>
            <a:lvl1pPr>
              <a:defRPr smtClean="0"/>
            </a:lvl1pPr>
          </a:lstStyle>
          <a:p>
            <a:pPr>
              <a:defRPr/>
            </a:pPr>
            <a:fld id="{6E2D33AE-5BC5-41FD-9E03-4412E555C468}" type="slidenum">
              <a:rPr lang="lt-LT"/>
              <a:pPr>
                <a:defRPr/>
              </a:pPr>
              <a:t>‹#›</a:t>
            </a:fld>
            <a:endParaRPr lang="lt-LT"/>
          </a:p>
        </p:txBody>
      </p:sp>
    </p:spTree>
    <p:extLst>
      <p:ext uri="{BB962C8B-B14F-4D97-AF65-F5344CB8AC3E}">
        <p14:creationId xmlns:p14="http://schemas.microsoft.com/office/powerpoint/2010/main" val="4106373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descr="standardRule.png"/>
          <p:cNvPicPr>
            <a:picLocks noChangeAspect="1"/>
          </p:cNvPicPr>
          <p:nvPr/>
        </p:nvPicPr>
        <p:blipFill>
          <a:blip r:embed="rId2"/>
          <a:srcRect/>
          <a:stretch>
            <a:fillRect/>
          </a:stretch>
        </p:blipFill>
        <p:spPr bwMode="auto">
          <a:xfrm>
            <a:off x="2705100" y="1524000"/>
            <a:ext cx="3733800" cy="152400"/>
          </a:xfrm>
          <a:prstGeom prst="rect">
            <a:avLst/>
          </a:prstGeom>
          <a:noFill/>
          <a:ln>
            <a:noFill/>
          </a:ln>
          <a:effectLst>
            <a:outerShdw blurRad="25400" sx="100999" sy="100999" algn="ctr" rotWithShape="0">
              <a:srgbClr val="80808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71500" y="274638"/>
            <a:ext cx="8001000"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71500" y="1874838"/>
            <a:ext cx="3749040" cy="639762"/>
          </a:xfrm>
        </p:spPr>
        <p:txBody>
          <a:bodyPr anchor="ctr">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7150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823460" y="1874838"/>
            <a:ext cx="3749040" cy="639762"/>
          </a:xfrm>
        </p:spPr>
        <p:txBody>
          <a:bodyPr anchor="ctr">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2346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Date Placeholder 6"/>
          <p:cNvSpPr>
            <a:spLocks noGrp="1"/>
          </p:cNvSpPr>
          <p:nvPr>
            <p:ph type="dt" sz="half" idx="10"/>
          </p:nvPr>
        </p:nvSpPr>
        <p:spPr/>
        <p:txBody>
          <a:bodyPr/>
          <a:lstStyle>
            <a:lvl1pPr>
              <a:defRPr smtClean="0"/>
            </a:lvl1pPr>
          </a:lstStyle>
          <a:p>
            <a:pPr>
              <a:defRPr/>
            </a:pPr>
            <a:fld id="{209DA55F-B40C-4C5A-B711-1F222F53519B}" type="datetime1">
              <a:rPr lang="lt-LT"/>
              <a:pPr>
                <a:defRPr/>
              </a:pPr>
              <a:t>2011.10.18</a:t>
            </a:fld>
            <a:endParaRPr lang="lt-LT"/>
          </a:p>
        </p:txBody>
      </p:sp>
      <p:sp>
        <p:nvSpPr>
          <p:cNvPr id="9" name="Footer Placeholder 7"/>
          <p:cNvSpPr>
            <a:spLocks noGrp="1"/>
          </p:cNvSpPr>
          <p:nvPr>
            <p:ph type="ftr" sz="quarter" idx="11"/>
          </p:nvPr>
        </p:nvSpPr>
        <p:spPr/>
        <p:txBody>
          <a:bodyPr/>
          <a:lstStyle>
            <a:lvl1pPr>
              <a:defRPr/>
            </a:lvl1pPr>
          </a:lstStyle>
          <a:p>
            <a:pPr>
              <a:defRPr/>
            </a:pPr>
            <a:endParaRPr lang="lt-LT"/>
          </a:p>
        </p:txBody>
      </p:sp>
      <p:sp>
        <p:nvSpPr>
          <p:cNvPr id="10" name="Slide Number Placeholder 8"/>
          <p:cNvSpPr>
            <a:spLocks noGrp="1"/>
          </p:cNvSpPr>
          <p:nvPr>
            <p:ph type="sldNum" sz="quarter" idx="12"/>
          </p:nvPr>
        </p:nvSpPr>
        <p:spPr/>
        <p:txBody>
          <a:bodyPr/>
          <a:lstStyle>
            <a:lvl1pPr>
              <a:defRPr smtClean="0"/>
            </a:lvl1pPr>
          </a:lstStyle>
          <a:p>
            <a:pPr>
              <a:defRPr/>
            </a:pPr>
            <a:fld id="{06278281-E9BC-405F-9819-5DDE94156ECD}" type="slidenum">
              <a:rPr lang="lt-LT"/>
              <a:pPr>
                <a:defRPr/>
              </a:pPr>
              <a:t>‹#›</a:t>
            </a:fld>
            <a:endParaRPr lang="lt-LT"/>
          </a:p>
        </p:txBody>
      </p:sp>
    </p:spTree>
    <p:extLst>
      <p:ext uri="{BB962C8B-B14F-4D97-AF65-F5344CB8AC3E}">
        <p14:creationId xmlns:p14="http://schemas.microsoft.com/office/powerpoint/2010/main" val="119915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Footer Placeholder 4"/>
          <p:cNvSpPr>
            <a:spLocks noGrp="1"/>
          </p:cNvSpPr>
          <p:nvPr>
            <p:ph type="ftr" sz="quarter" idx="10"/>
          </p:nvPr>
        </p:nvSpPr>
        <p:spPr/>
        <p:txBody>
          <a:bodyPr/>
          <a:lstStyle>
            <a:lvl1pPr>
              <a:defRPr/>
            </a:lvl1pPr>
          </a:lstStyle>
          <a:p>
            <a:pPr>
              <a:defRPr/>
            </a:pPr>
            <a:endParaRPr lang="lt-LT"/>
          </a:p>
        </p:txBody>
      </p:sp>
      <p:sp>
        <p:nvSpPr>
          <p:cNvPr id="4" name="Date Placeholder 3"/>
          <p:cNvSpPr>
            <a:spLocks noGrp="1"/>
          </p:cNvSpPr>
          <p:nvPr>
            <p:ph type="dt" sz="half" idx="11"/>
          </p:nvPr>
        </p:nvSpPr>
        <p:spPr/>
        <p:txBody>
          <a:bodyPr/>
          <a:lstStyle>
            <a:lvl1pPr>
              <a:defRPr/>
            </a:lvl1pPr>
          </a:lstStyle>
          <a:p>
            <a:pPr>
              <a:defRPr/>
            </a:pPr>
            <a:fld id="{12618FDE-1FF0-4D99-9002-511901063653}" type="datetime1">
              <a:rPr lang="lt-LT"/>
              <a:pPr>
                <a:defRPr/>
              </a:pPr>
              <a:t>2011.10.18</a:t>
            </a:fld>
            <a:endParaRPr lang="lt-LT"/>
          </a:p>
        </p:txBody>
      </p:sp>
      <p:sp>
        <p:nvSpPr>
          <p:cNvPr id="5" name="Slide Number Placeholder 5"/>
          <p:cNvSpPr>
            <a:spLocks noGrp="1"/>
          </p:cNvSpPr>
          <p:nvPr>
            <p:ph type="sldNum" sz="quarter" idx="12"/>
          </p:nvPr>
        </p:nvSpPr>
        <p:spPr/>
        <p:txBody>
          <a:bodyPr/>
          <a:lstStyle>
            <a:lvl1pPr>
              <a:defRPr/>
            </a:lvl1pPr>
          </a:lstStyle>
          <a:p>
            <a:pPr>
              <a:defRPr/>
            </a:pPr>
            <a:fld id="{C5C3B144-CEBD-468B-91D1-5D5B7BA9553E}" type="slidenum">
              <a:rPr lang="lt-LT"/>
              <a:pPr>
                <a:defRPr/>
              </a:pPr>
              <a:t>‹#›</a:t>
            </a:fld>
            <a:endParaRPr lang="lt-LT"/>
          </a:p>
        </p:txBody>
      </p:sp>
    </p:spTree>
    <p:extLst>
      <p:ext uri="{BB962C8B-B14F-4D97-AF65-F5344CB8AC3E}">
        <p14:creationId xmlns:p14="http://schemas.microsoft.com/office/powerpoint/2010/main" val="2862689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lt-LT"/>
          </a:p>
        </p:txBody>
      </p:sp>
      <p:sp>
        <p:nvSpPr>
          <p:cNvPr id="3" name="Date Placeholder 3"/>
          <p:cNvSpPr>
            <a:spLocks noGrp="1"/>
          </p:cNvSpPr>
          <p:nvPr>
            <p:ph type="dt" sz="half" idx="11"/>
          </p:nvPr>
        </p:nvSpPr>
        <p:spPr/>
        <p:txBody>
          <a:bodyPr/>
          <a:lstStyle>
            <a:lvl1pPr>
              <a:defRPr/>
            </a:lvl1pPr>
          </a:lstStyle>
          <a:p>
            <a:pPr>
              <a:defRPr/>
            </a:pPr>
            <a:fld id="{1C38DBE9-4329-4DE9-B020-66C39422DC41}" type="datetime1">
              <a:rPr lang="lt-LT"/>
              <a:pPr>
                <a:defRPr/>
              </a:pPr>
              <a:t>2011.10.18</a:t>
            </a:fld>
            <a:endParaRPr lang="lt-LT"/>
          </a:p>
        </p:txBody>
      </p:sp>
      <p:sp>
        <p:nvSpPr>
          <p:cNvPr id="4" name="Slide Number Placeholder 5"/>
          <p:cNvSpPr>
            <a:spLocks noGrp="1"/>
          </p:cNvSpPr>
          <p:nvPr>
            <p:ph type="sldNum" sz="quarter" idx="12"/>
          </p:nvPr>
        </p:nvSpPr>
        <p:spPr/>
        <p:txBody>
          <a:bodyPr/>
          <a:lstStyle>
            <a:lvl1pPr>
              <a:defRPr/>
            </a:lvl1pPr>
          </a:lstStyle>
          <a:p>
            <a:pPr>
              <a:defRPr/>
            </a:pPr>
            <a:fld id="{DA4688E1-76FC-461F-BB1F-E0D5D181B612}" type="slidenum">
              <a:rPr lang="lt-LT"/>
              <a:pPr>
                <a:defRPr/>
              </a:pPr>
              <a:t>‹#›</a:t>
            </a:fld>
            <a:endParaRPr lang="lt-LT"/>
          </a:p>
        </p:txBody>
      </p:sp>
    </p:spTree>
    <p:extLst>
      <p:ext uri="{BB962C8B-B14F-4D97-AF65-F5344CB8AC3E}">
        <p14:creationId xmlns:p14="http://schemas.microsoft.com/office/powerpoint/2010/main" val="4250201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4" descr="shortRule.png"/>
          <p:cNvPicPr>
            <a:picLocks noChangeAspect="1"/>
          </p:cNvPicPr>
          <p:nvPr/>
        </p:nvPicPr>
        <p:blipFill>
          <a:blip r:embed="rId2"/>
          <a:srcRect/>
          <a:stretch>
            <a:fillRect/>
          </a:stretch>
        </p:blipFill>
        <p:spPr bwMode="auto">
          <a:xfrm>
            <a:off x="1222375" y="2305050"/>
            <a:ext cx="2495550" cy="95250"/>
          </a:xfrm>
          <a:prstGeom prst="rect">
            <a:avLst/>
          </a:prstGeom>
          <a:noFill/>
          <a:ln>
            <a:noFill/>
          </a:ln>
          <a:effectLst>
            <a:outerShdw blurRad="25400" sx="100999" sy="100999" algn="ctr" rotWithShape="0">
              <a:srgbClr val="80808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96153" y="443752"/>
            <a:ext cx="3749040" cy="1707777"/>
          </a:xfrm>
        </p:spPr>
        <p:txBody>
          <a:bodyPr anchor="b">
            <a:noAutofit/>
          </a:bodyPr>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827494" y="430306"/>
            <a:ext cx="3749040" cy="5608544"/>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96153" y="2554940"/>
            <a:ext cx="3749040" cy="3146613"/>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smtClean="0"/>
            </a:lvl1pPr>
          </a:lstStyle>
          <a:p>
            <a:pPr>
              <a:defRPr/>
            </a:pPr>
            <a:fld id="{6AFDA56F-C0AC-4934-B5FB-12E0901328A4}" type="datetime1">
              <a:rPr lang="lt-LT"/>
              <a:pPr>
                <a:defRPr/>
              </a:pPr>
              <a:t>2011.10.18</a:t>
            </a:fld>
            <a:endParaRPr lang="lt-LT"/>
          </a:p>
        </p:txBody>
      </p:sp>
      <p:sp>
        <p:nvSpPr>
          <p:cNvPr id="7" name="Footer Placeholder 5"/>
          <p:cNvSpPr>
            <a:spLocks noGrp="1"/>
          </p:cNvSpPr>
          <p:nvPr>
            <p:ph type="ftr" sz="quarter" idx="11"/>
          </p:nvPr>
        </p:nvSpPr>
        <p:spPr/>
        <p:txBody>
          <a:bodyPr/>
          <a:lstStyle>
            <a:lvl1pPr>
              <a:defRPr/>
            </a:lvl1pPr>
          </a:lstStyle>
          <a:p>
            <a:pPr>
              <a:defRPr/>
            </a:pPr>
            <a:endParaRPr lang="lt-LT"/>
          </a:p>
        </p:txBody>
      </p:sp>
      <p:sp>
        <p:nvSpPr>
          <p:cNvPr id="8" name="Slide Number Placeholder 6"/>
          <p:cNvSpPr>
            <a:spLocks noGrp="1"/>
          </p:cNvSpPr>
          <p:nvPr>
            <p:ph type="sldNum" sz="quarter" idx="12"/>
          </p:nvPr>
        </p:nvSpPr>
        <p:spPr/>
        <p:txBody>
          <a:bodyPr/>
          <a:lstStyle>
            <a:lvl1pPr>
              <a:defRPr smtClean="0"/>
            </a:lvl1pPr>
          </a:lstStyle>
          <a:p>
            <a:pPr>
              <a:defRPr/>
            </a:pPr>
            <a:fld id="{DED01DE9-B952-4A5D-9CD8-05428314CE53}" type="slidenum">
              <a:rPr lang="lt-LT"/>
              <a:pPr>
                <a:defRPr/>
              </a:pPr>
              <a:t>‹#›</a:t>
            </a:fld>
            <a:endParaRPr lang="lt-LT"/>
          </a:p>
        </p:txBody>
      </p:sp>
    </p:spTree>
    <p:extLst>
      <p:ext uri="{BB962C8B-B14F-4D97-AF65-F5344CB8AC3E}">
        <p14:creationId xmlns:p14="http://schemas.microsoft.com/office/powerpoint/2010/main" val="4272540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6" descr="TextPageOverlay.png"/>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3"/>
          </p:nvPr>
        </p:nvSpPr>
        <p:spPr>
          <a:xfrm>
            <a:off x="571500" y="6159500"/>
            <a:ext cx="3200400" cy="365125"/>
          </a:xfrm>
          <a:prstGeom prst="rect">
            <a:avLst/>
          </a:prstGeom>
        </p:spPr>
        <p:txBody>
          <a:bodyPr vert="horz" lIns="91440" tIns="45720" rIns="91440" bIns="45720" rtlCol="0" anchor="ctr"/>
          <a:lstStyle>
            <a:lvl1pPr algn="l" fontAlgn="auto">
              <a:spcBef>
                <a:spcPts val="0"/>
              </a:spcBef>
              <a:spcAft>
                <a:spcPts val="0"/>
              </a:spcAft>
              <a:defRPr sz="1200">
                <a:solidFill>
                  <a:schemeClr val="bg2"/>
                </a:solidFill>
                <a:latin typeface="+mn-lt"/>
                <a:ea typeface="+mn-ea"/>
                <a:cs typeface="+mn-cs"/>
              </a:defRPr>
            </a:lvl1pPr>
          </a:lstStyle>
          <a:p>
            <a:pPr>
              <a:defRPr/>
            </a:pPr>
            <a:endParaRPr lang="lt-LT"/>
          </a:p>
        </p:txBody>
      </p:sp>
      <p:sp>
        <p:nvSpPr>
          <p:cNvPr id="1028" name="Title Placeholder 1"/>
          <p:cNvSpPr>
            <a:spLocks noGrp="1"/>
          </p:cNvSpPr>
          <p:nvPr>
            <p:ph type="title"/>
          </p:nvPr>
        </p:nvSpPr>
        <p:spPr bwMode="auto">
          <a:xfrm>
            <a:off x="571500" y="274638"/>
            <a:ext cx="8001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lt-LT" smtClean="0"/>
          </a:p>
        </p:txBody>
      </p:sp>
      <p:sp>
        <p:nvSpPr>
          <p:cNvPr id="1029" name="Text Placeholder 2"/>
          <p:cNvSpPr>
            <a:spLocks noGrp="1"/>
          </p:cNvSpPr>
          <p:nvPr>
            <p:ph type="body" idx="1"/>
          </p:nvPr>
        </p:nvSpPr>
        <p:spPr bwMode="auto">
          <a:xfrm>
            <a:off x="571500" y="1905000"/>
            <a:ext cx="8001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smtClean="0"/>
          </a:p>
        </p:txBody>
      </p:sp>
      <p:sp>
        <p:nvSpPr>
          <p:cNvPr id="4" name="Date Placeholder 3"/>
          <p:cNvSpPr>
            <a:spLocks noGrp="1"/>
          </p:cNvSpPr>
          <p:nvPr>
            <p:ph type="dt" sz="half" idx="2"/>
          </p:nvPr>
        </p:nvSpPr>
        <p:spPr>
          <a:xfrm>
            <a:off x="5372100" y="6159500"/>
            <a:ext cx="32004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chemeClr val="bg2"/>
                </a:solidFill>
                <a:latin typeface="Calisto MT" pitchFamily="18" charset="0"/>
              </a:defRPr>
            </a:lvl1pPr>
          </a:lstStyle>
          <a:p>
            <a:pPr>
              <a:defRPr/>
            </a:pPr>
            <a:fld id="{A90CD7F0-33D1-475D-90B5-9D9992842772}" type="datetime1">
              <a:rPr lang="lt-LT"/>
              <a:pPr>
                <a:defRPr/>
              </a:pPr>
              <a:t>2011.10.18</a:t>
            </a:fld>
            <a:endParaRPr lang="lt-LT"/>
          </a:p>
        </p:txBody>
      </p:sp>
      <p:sp>
        <p:nvSpPr>
          <p:cNvPr id="6" name="Slide Number Placeholder 5"/>
          <p:cNvSpPr>
            <a:spLocks noGrp="1"/>
          </p:cNvSpPr>
          <p:nvPr>
            <p:ph type="sldNum" sz="quarter" idx="4"/>
          </p:nvPr>
        </p:nvSpPr>
        <p:spPr>
          <a:xfrm>
            <a:off x="4046538" y="6159500"/>
            <a:ext cx="1050925" cy="365125"/>
          </a:xfrm>
          <a:prstGeom prst="rect">
            <a:avLst/>
          </a:prstGeom>
        </p:spPr>
        <p:txBody>
          <a:bodyPr vert="horz" wrap="square" lIns="91440" tIns="45720" rIns="91440" bIns="45720" numCol="1" anchor="ctr" anchorCtr="0" compatLnSpc="1">
            <a:prstTxWarp prst="textNoShape">
              <a:avLst/>
            </a:prstTxWarp>
          </a:bodyPr>
          <a:lstStyle>
            <a:lvl1pPr algn="ctr">
              <a:defRPr sz="1200" smtClean="0">
                <a:solidFill>
                  <a:schemeClr val="bg2"/>
                </a:solidFill>
                <a:latin typeface="Calisto MT" pitchFamily="18" charset="0"/>
              </a:defRPr>
            </a:lvl1pPr>
          </a:lstStyle>
          <a:p>
            <a:pPr>
              <a:defRPr/>
            </a:pPr>
            <a:fld id="{2F045634-CBB8-4DA2-B586-B54C4193D857}" type="slidenum">
              <a:rPr lang="lt-LT"/>
              <a:pPr>
                <a:defRPr/>
              </a:pPr>
              <a:t>‹#›</a:t>
            </a:fld>
            <a:endParaRPr lang="lt-LT"/>
          </a:p>
        </p:txBody>
      </p:sp>
    </p:spTree>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83" r:id="rId7"/>
    <p:sldLayoutId id="2147483784" r:id="rId8"/>
    <p:sldLayoutId id="2147483791" r:id="rId9"/>
    <p:sldLayoutId id="2147483792" r:id="rId10"/>
    <p:sldLayoutId id="2147483793" r:id="rId11"/>
    <p:sldLayoutId id="2147483794" r:id="rId12"/>
    <p:sldLayoutId id="2147483795" r:id="rId13"/>
    <p:sldLayoutId id="2147483796" r:id="rId14"/>
    <p:sldLayoutId id="2147483797" r:id="rId15"/>
    <p:sldLayoutId id="2147483798" r:id="rId16"/>
  </p:sldLayoutIdLst>
  <p:txStyles>
    <p:titleStyle>
      <a:lvl1pPr algn="ctr" rtl="0" eaLnBrk="0" fontAlgn="base" hangingPunct="0">
        <a:spcBef>
          <a:spcPct val="0"/>
        </a:spcBef>
        <a:spcAft>
          <a:spcPct val="0"/>
        </a:spcAft>
        <a:defRPr sz="5400" kern="1200">
          <a:solidFill>
            <a:schemeClr val="tx1"/>
          </a:solidFill>
          <a:latin typeface="+mj-lt"/>
          <a:ea typeface="ヒラギノ角ゴ Pro W3" charset="-128"/>
          <a:cs typeface="ヒラギノ角ゴ Pro W3" charset="-128"/>
        </a:defRPr>
      </a:lvl1pPr>
      <a:lvl2pPr algn="ctr" rtl="0" eaLnBrk="0" fontAlgn="base" hangingPunct="0">
        <a:spcBef>
          <a:spcPct val="0"/>
        </a:spcBef>
        <a:spcAft>
          <a:spcPct val="0"/>
        </a:spcAft>
        <a:defRPr sz="5400">
          <a:solidFill>
            <a:schemeClr val="tx1"/>
          </a:solidFill>
          <a:latin typeface="Calisto MT" pitchFamily="18" charset="0"/>
          <a:ea typeface="ヒラギノ角ゴ Pro W3" charset="-128"/>
          <a:cs typeface="ヒラギノ角ゴ Pro W3" charset="-128"/>
        </a:defRPr>
      </a:lvl2pPr>
      <a:lvl3pPr algn="ctr" rtl="0" eaLnBrk="0" fontAlgn="base" hangingPunct="0">
        <a:spcBef>
          <a:spcPct val="0"/>
        </a:spcBef>
        <a:spcAft>
          <a:spcPct val="0"/>
        </a:spcAft>
        <a:defRPr sz="5400">
          <a:solidFill>
            <a:schemeClr val="tx1"/>
          </a:solidFill>
          <a:latin typeface="Calisto MT" pitchFamily="18" charset="0"/>
          <a:ea typeface="ヒラギノ角ゴ Pro W3" charset="-128"/>
          <a:cs typeface="ヒラギノ角ゴ Pro W3" charset="-128"/>
        </a:defRPr>
      </a:lvl3pPr>
      <a:lvl4pPr algn="ctr" rtl="0" eaLnBrk="0" fontAlgn="base" hangingPunct="0">
        <a:spcBef>
          <a:spcPct val="0"/>
        </a:spcBef>
        <a:spcAft>
          <a:spcPct val="0"/>
        </a:spcAft>
        <a:defRPr sz="5400">
          <a:solidFill>
            <a:schemeClr val="tx1"/>
          </a:solidFill>
          <a:latin typeface="Calisto MT" pitchFamily="18" charset="0"/>
          <a:ea typeface="ヒラギノ角ゴ Pro W3" charset="-128"/>
          <a:cs typeface="ヒラギノ角ゴ Pro W3" charset="-128"/>
        </a:defRPr>
      </a:lvl4pPr>
      <a:lvl5pPr algn="ctr" rtl="0" eaLnBrk="0" fontAlgn="base" hangingPunct="0">
        <a:spcBef>
          <a:spcPct val="0"/>
        </a:spcBef>
        <a:spcAft>
          <a:spcPct val="0"/>
        </a:spcAft>
        <a:defRPr sz="5400">
          <a:solidFill>
            <a:schemeClr val="tx1"/>
          </a:solidFill>
          <a:latin typeface="Calisto MT" pitchFamily="18" charset="0"/>
          <a:ea typeface="ヒラギノ角ゴ Pro W3" charset="-128"/>
          <a:cs typeface="ヒラギノ角ゴ Pro W3" charset="-128"/>
        </a:defRPr>
      </a:lvl5pPr>
      <a:lvl6pPr marL="457200" algn="ctr" rtl="0" fontAlgn="base">
        <a:spcBef>
          <a:spcPct val="0"/>
        </a:spcBef>
        <a:spcAft>
          <a:spcPct val="0"/>
        </a:spcAft>
        <a:defRPr sz="5400">
          <a:solidFill>
            <a:schemeClr val="tx1"/>
          </a:solidFill>
          <a:latin typeface="Calisto MT" pitchFamily="18" charset="0"/>
          <a:ea typeface="ヒラギノ角ゴ Pro W3" charset="-128"/>
          <a:cs typeface="ヒラギノ角ゴ Pro W3" charset="-128"/>
        </a:defRPr>
      </a:lvl6pPr>
      <a:lvl7pPr marL="914400" algn="ctr" rtl="0" fontAlgn="base">
        <a:spcBef>
          <a:spcPct val="0"/>
        </a:spcBef>
        <a:spcAft>
          <a:spcPct val="0"/>
        </a:spcAft>
        <a:defRPr sz="5400">
          <a:solidFill>
            <a:schemeClr val="tx1"/>
          </a:solidFill>
          <a:latin typeface="Calisto MT" pitchFamily="18" charset="0"/>
          <a:ea typeface="ヒラギノ角ゴ Pro W3" charset="-128"/>
          <a:cs typeface="ヒラギノ角ゴ Pro W3" charset="-128"/>
        </a:defRPr>
      </a:lvl7pPr>
      <a:lvl8pPr marL="1371600" algn="ctr" rtl="0" fontAlgn="base">
        <a:spcBef>
          <a:spcPct val="0"/>
        </a:spcBef>
        <a:spcAft>
          <a:spcPct val="0"/>
        </a:spcAft>
        <a:defRPr sz="5400">
          <a:solidFill>
            <a:schemeClr val="tx1"/>
          </a:solidFill>
          <a:latin typeface="Calisto MT" pitchFamily="18" charset="0"/>
          <a:ea typeface="ヒラギノ角ゴ Pro W3" charset="-128"/>
          <a:cs typeface="ヒラギノ角ゴ Pro W3" charset="-128"/>
        </a:defRPr>
      </a:lvl8pPr>
      <a:lvl9pPr marL="1828800" algn="ctr" rtl="0" fontAlgn="base">
        <a:spcBef>
          <a:spcPct val="0"/>
        </a:spcBef>
        <a:spcAft>
          <a:spcPct val="0"/>
        </a:spcAft>
        <a:defRPr sz="5400">
          <a:solidFill>
            <a:schemeClr val="tx1"/>
          </a:solidFill>
          <a:latin typeface="Calisto MT" pitchFamily="18" charset="0"/>
          <a:ea typeface="ヒラギノ角ゴ Pro W3" charset="-128"/>
          <a:cs typeface="ヒラギノ角ゴ Pro W3" charset="-128"/>
        </a:defRPr>
      </a:lvl9pPr>
    </p:titleStyle>
    <p:bodyStyle>
      <a:lvl1pPr marL="457200" indent="-457200" algn="l" rtl="0" eaLnBrk="0" fontAlgn="base" hangingPunct="0">
        <a:spcBef>
          <a:spcPct val="0"/>
        </a:spcBef>
        <a:spcAft>
          <a:spcPts val="2000"/>
        </a:spcAft>
        <a:buFont typeface="Wingdings 2" charset="2"/>
        <a:buChar char=""/>
        <a:defRPr sz="2400" kern="1200">
          <a:solidFill>
            <a:schemeClr val="tx1"/>
          </a:solidFill>
          <a:latin typeface="+mn-lt"/>
          <a:ea typeface="ヒラギノ角ゴ Pro W3" charset="-128"/>
          <a:cs typeface="ヒラギノ角ゴ Pro W3" charset="-128"/>
        </a:defRPr>
      </a:lvl1pPr>
      <a:lvl2pPr marL="914400" indent="-457200" algn="l" rtl="0" eaLnBrk="0" fontAlgn="base" hangingPunct="0">
        <a:spcBef>
          <a:spcPct val="0"/>
        </a:spcBef>
        <a:spcAft>
          <a:spcPts val="1000"/>
        </a:spcAft>
        <a:buClr>
          <a:schemeClr val="bg2"/>
        </a:buClr>
        <a:buFont typeface="Wingdings 2" charset="2"/>
        <a:buChar char=""/>
        <a:defRPr sz="2200" kern="1200">
          <a:solidFill>
            <a:schemeClr val="tx1"/>
          </a:solidFill>
          <a:latin typeface="+mn-lt"/>
          <a:ea typeface="ヒラギノ角ゴ Pro W3" charset="-128"/>
          <a:cs typeface="+mn-cs"/>
        </a:defRPr>
      </a:lvl2pPr>
      <a:lvl3pPr marL="1371600" indent="-457200" algn="l" rtl="0" eaLnBrk="0" fontAlgn="base" hangingPunct="0">
        <a:spcBef>
          <a:spcPct val="0"/>
        </a:spcBef>
        <a:spcAft>
          <a:spcPts val="1000"/>
        </a:spcAft>
        <a:buFont typeface="Wingdings 2" charset="2"/>
        <a:buChar char=""/>
        <a:defRPr sz="2000" kern="1200">
          <a:solidFill>
            <a:schemeClr val="tx1"/>
          </a:solidFill>
          <a:latin typeface="+mn-lt"/>
          <a:ea typeface="ヒラギノ角ゴ Pro W3" charset="-128"/>
          <a:cs typeface="+mn-cs"/>
        </a:defRPr>
      </a:lvl3pPr>
      <a:lvl4pPr marL="1828800" indent="-457200" algn="l" rtl="0" eaLnBrk="0" fontAlgn="base" hangingPunct="0">
        <a:spcBef>
          <a:spcPct val="0"/>
        </a:spcBef>
        <a:spcAft>
          <a:spcPts val="1000"/>
        </a:spcAft>
        <a:buClr>
          <a:schemeClr val="bg2"/>
        </a:buClr>
        <a:buFont typeface="Wingdings 2" charset="2"/>
        <a:buChar char=""/>
        <a:defRPr kern="1200">
          <a:solidFill>
            <a:schemeClr val="tx1"/>
          </a:solidFill>
          <a:latin typeface="+mn-lt"/>
          <a:ea typeface="ヒラギノ角ゴ Pro W3" charset="-128"/>
          <a:cs typeface="+mn-cs"/>
        </a:defRPr>
      </a:lvl4pPr>
      <a:lvl5pPr marL="2286000" indent="-457200" algn="l" rtl="0" eaLnBrk="0" fontAlgn="base" hangingPunct="0">
        <a:spcBef>
          <a:spcPct val="0"/>
        </a:spcBef>
        <a:spcAft>
          <a:spcPts val="1000"/>
        </a:spcAft>
        <a:buFont typeface="Wingdings 2" charset="2"/>
        <a:buChar char=""/>
        <a:defRPr kern="1200">
          <a:solidFill>
            <a:schemeClr val="tx1"/>
          </a:solidFill>
          <a:latin typeface="+mn-lt"/>
          <a:ea typeface="ヒラギノ角ゴ Pro W3"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4.e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3"/>
          <p:cNvSpPr>
            <a:spLocks noGrp="1"/>
          </p:cNvSpPr>
          <p:nvPr>
            <p:ph type="title"/>
          </p:nvPr>
        </p:nvSpPr>
        <p:spPr>
          <a:xfrm>
            <a:off x="571500" y="2149475"/>
            <a:ext cx="8001000" cy="1917700"/>
          </a:xfrm>
        </p:spPr>
        <p:txBody>
          <a:bodyPr/>
          <a:lstStyle/>
          <a:p>
            <a:pPr eaLnBrk="1" hangingPunct="1">
              <a:defRPr/>
            </a:pPr>
            <a:r>
              <a:rPr lang="ru-RU" sz="4000" dirty="0" smtClean="0">
                <a:solidFill>
                  <a:srgbClr val="000000"/>
                </a:solidFill>
                <a:effectLst>
                  <a:outerShdw blurRad="38100" dist="38100" dir="2700000" algn="tl">
                    <a:srgbClr val="000000">
                      <a:alpha val="43137"/>
                    </a:srgbClr>
                  </a:outerShdw>
                </a:effectLst>
                <a:latin typeface="Arial" charset="0"/>
                <a:cs typeface="Arial" charset="0"/>
              </a:rPr>
              <a:t>Безопасное и упрощенное передвижение товаров через транспортный коридор Чёрного и Балтийского морей</a:t>
            </a:r>
            <a:endParaRPr lang="lt-LT" sz="4000" dirty="0" smtClean="0">
              <a:solidFill>
                <a:srgbClr val="000000"/>
              </a:solidFill>
              <a:effectLst>
                <a:outerShdw blurRad="38100" dist="38100" dir="2700000" algn="tl">
                  <a:srgbClr val="000000">
                    <a:alpha val="43137"/>
                  </a:srgbClr>
                </a:outerShdw>
              </a:effectLst>
              <a:latin typeface="Arial" charset="0"/>
              <a:cs typeface="Arial" charset="0"/>
            </a:endParaRPr>
          </a:p>
        </p:txBody>
      </p:sp>
      <p:sp>
        <p:nvSpPr>
          <p:cNvPr id="16387" name="Text Placeholder 1"/>
          <p:cNvSpPr>
            <a:spLocks noGrp="1"/>
          </p:cNvSpPr>
          <p:nvPr>
            <p:ph type="body" idx="1"/>
          </p:nvPr>
        </p:nvSpPr>
        <p:spPr>
          <a:xfrm>
            <a:off x="571500" y="4476750"/>
            <a:ext cx="8001000" cy="835025"/>
          </a:xfrm>
        </p:spPr>
        <p:txBody>
          <a:bodyPr/>
          <a:lstStyle/>
          <a:p>
            <a:pPr eaLnBrk="1" hangingPunct="1">
              <a:spcAft>
                <a:spcPct val="0"/>
              </a:spcAft>
            </a:pPr>
            <a:endParaRPr lang="ru-RU" sz="2800" smtClean="0">
              <a:solidFill>
                <a:srgbClr val="000000"/>
              </a:solidFill>
              <a:latin typeface="Arial" charset="0"/>
              <a:cs typeface="Arial" charset="0"/>
            </a:endParaRPr>
          </a:p>
          <a:p>
            <a:pPr eaLnBrk="1" hangingPunct="1">
              <a:spcAft>
                <a:spcPct val="0"/>
              </a:spcAft>
            </a:pPr>
            <a:endParaRPr lang="ru-RU" sz="2800" smtClean="0">
              <a:solidFill>
                <a:srgbClr val="000000"/>
              </a:solidFill>
              <a:latin typeface="Arial" charset="0"/>
              <a:cs typeface="Arial" charset="0"/>
            </a:endParaRPr>
          </a:p>
          <a:p>
            <a:pPr eaLnBrk="1" hangingPunct="1">
              <a:spcAft>
                <a:spcPct val="0"/>
              </a:spcAft>
            </a:pPr>
            <a:r>
              <a:rPr lang="ru-RU" sz="2400" smtClean="0">
                <a:solidFill>
                  <a:srgbClr val="000000"/>
                </a:solidFill>
                <a:latin typeface="Arial" charset="0"/>
                <a:cs typeface="Arial" charset="0"/>
              </a:rPr>
              <a:t>Киев,</a:t>
            </a:r>
            <a:r>
              <a:rPr lang="ru-RU" sz="2800" smtClean="0">
                <a:solidFill>
                  <a:srgbClr val="000000"/>
                </a:solidFill>
                <a:latin typeface="Arial" charset="0"/>
                <a:cs typeface="Arial" charset="0"/>
              </a:rPr>
              <a:t> </a:t>
            </a:r>
            <a:r>
              <a:rPr lang="ru-RU" smtClean="0">
                <a:solidFill>
                  <a:srgbClr val="000000"/>
                </a:solidFill>
                <a:latin typeface="Arial" charset="0"/>
                <a:cs typeface="Arial" charset="0"/>
              </a:rPr>
              <a:t>18 Октября 2011г.</a:t>
            </a:r>
            <a:endParaRPr lang="lt-LT" smtClean="0">
              <a:solidFill>
                <a:srgbClr val="000000"/>
              </a:solidFill>
              <a:latin typeface="Arial" charset="0"/>
              <a:cs typeface="Arial" charset="0"/>
            </a:endParaRPr>
          </a:p>
          <a:p>
            <a:pPr>
              <a:spcAft>
                <a:spcPct val="0"/>
              </a:spcAft>
            </a:pPr>
            <a:endParaRPr lang="en-US" smtClean="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28600"/>
            <a:ext cx="8229600" cy="1143000"/>
          </a:xfrm>
          <a:effectLst>
            <a:outerShdw blurRad="63500" dist="38099" dir="2700000" algn="ctr" rotWithShape="0">
              <a:schemeClr val="tx1">
                <a:alpha val="74997"/>
              </a:schemeClr>
            </a:outerShdw>
          </a:effectLst>
        </p:spPr>
        <p:txBody>
          <a:bodyPr/>
          <a:lstStyle/>
          <a:p>
            <a:pPr eaLnBrk="1" hangingPunct="1">
              <a:defRPr/>
            </a:pPr>
            <a:r>
              <a:rPr lang="ru-RU" sz="2800" b="1" dirty="0" smtClean="0">
                <a:latin typeface="Arial" charset="0"/>
                <a:cs typeface="Arial" charset="0"/>
              </a:rPr>
              <a:t>Клайпедский порт – географическое расположение и транспортные соединения</a:t>
            </a:r>
            <a:endParaRPr lang="lt-LT" sz="2800" b="1" dirty="0" smtClean="0">
              <a:latin typeface="Arial" charset="0"/>
              <a:cs typeface="Times New Roman" pitchFamily="18" charset="0"/>
            </a:endParaRPr>
          </a:p>
        </p:txBody>
      </p:sp>
      <p:pic>
        <p:nvPicPr>
          <p:cNvPr id="25603" name="Picture 5" descr="map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2133600"/>
            <a:ext cx="7920037" cy="395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10" descr="po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876925"/>
            <a:ext cx="9144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Content Placeholder 1"/>
          <p:cNvSpPr>
            <a:spLocks noGrp="1"/>
          </p:cNvSpPr>
          <p:nvPr>
            <p:ph idx="1"/>
          </p:nvPr>
        </p:nvSpPr>
        <p:spPr/>
        <p:txBody>
          <a:bodyPr/>
          <a:lstStyle/>
          <a:p>
            <a:endParaRPr lang="en-US" smtClean="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effectLst>
            <a:outerShdw blurRad="63500" dist="38099" dir="2700000" algn="ctr" rotWithShape="0">
              <a:schemeClr val="tx1">
                <a:alpha val="74997"/>
              </a:schemeClr>
            </a:outerShdw>
          </a:effectLst>
        </p:spPr>
        <p:txBody>
          <a:bodyPr/>
          <a:lstStyle/>
          <a:p>
            <a:pPr eaLnBrk="1" hangingPunct="1">
              <a:defRPr/>
            </a:pPr>
            <a:r>
              <a:rPr lang="ru-RU" sz="4400" b="1" dirty="0" smtClean="0"/>
              <a:t>Проблемы</a:t>
            </a:r>
            <a:r>
              <a:rPr lang="ru-RU" sz="4000" dirty="0" smtClean="0">
                <a:latin typeface="Arial" charset="0"/>
              </a:rPr>
              <a:t> </a:t>
            </a:r>
            <a:endParaRPr lang="en-GB" sz="4000" dirty="0" smtClean="0">
              <a:latin typeface="Arial" charset="0"/>
            </a:endParaRPr>
          </a:p>
        </p:txBody>
      </p:sp>
      <p:sp>
        <p:nvSpPr>
          <p:cNvPr id="26627" name="Rectangle 3"/>
          <p:cNvSpPr>
            <a:spLocks noChangeArrowheads="1"/>
          </p:cNvSpPr>
          <p:nvPr/>
        </p:nvSpPr>
        <p:spPr bwMode="auto">
          <a:xfrm>
            <a:off x="720725" y="1933575"/>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Font typeface="Wingdings" pitchFamily="2" charset="2"/>
              <a:buChar char="Ø"/>
            </a:pPr>
            <a:r>
              <a:rPr lang="ru-RU" sz="2200"/>
              <a:t>Более 40 видов бумажной документации</a:t>
            </a:r>
            <a:endParaRPr lang="lt-LT" sz="2200"/>
          </a:p>
          <a:p>
            <a:pPr marL="342900" indent="-342900">
              <a:lnSpc>
                <a:spcPct val="90000"/>
              </a:lnSpc>
              <a:spcBef>
                <a:spcPct val="20000"/>
              </a:spcBef>
              <a:buFont typeface="Wingdings" pitchFamily="2" charset="2"/>
              <a:buChar char="Ø"/>
            </a:pPr>
            <a:r>
              <a:rPr lang="ru-RU" sz="2200"/>
              <a:t>Одни и те же данные повторяются в разной документации </a:t>
            </a:r>
          </a:p>
          <a:p>
            <a:pPr marL="342900" indent="-342900">
              <a:lnSpc>
                <a:spcPct val="90000"/>
              </a:lnSpc>
              <a:spcBef>
                <a:spcPct val="20000"/>
              </a:spcBef>
              <a:buFont typeface="Wingdings" pitchFamily="2" charset="2"/>
              <a:buChar char="Ø"/>
            </a:pPr>
            <a:r>
              <a:rPr lang="ru-RU" sz="2200"/>
              <a:t>Различным учреждениям необходимо предоставлять копии одних и тех же документов</a:t>
            </a:r>
            <a:endParaRPr lang="lt-LT" sz="2200"/>
          </a:p>
          <a:p>
            <a:pPr marL="342900" indent="-342900">
              <a:lnSpc>
                <a:spcPct val="90000"/>
              </a:lnSpc>
              <a:spcBef>
                <a:spcPct val="20000"/>
              </a:spcBef>
              <a:buFont typeface="Wingdings" pitchFamily="2" charset="2"/>
              <a:buChar char="Ø"/>
            </a:pPr>
            <a:r>
              <a:rPr lang="ru-RU" sz="2200"/>
              <a:t>Много позиций для подачи информации о грузе </a:t>
            </a:r>
          </a:p>
          <a:p>
            <a:pPr marL="342900" indent="-342900">
              <a:lnSpc>
                <a:spcPct val="90000"/>
              </a:lnSpc>
              <a:spcBef>
                <a:spcPct val="20000"/>
              </a:spcBef>
              <a:buFont typeface="Wingdings" pitchFamily="2" charset="2"/>
              <a:buChar char="Ø"/>
            </a:pPr>
            <a:r>
              <a:rPr lang="ru-RU" sz="2200"/>
              <a:t>Различные способы обмена данными между партнерами</a:t>
            </a:r>
            <a:endParaRPr lang="lt-LT" sz="2200"/>
          </a:p>
          <a:p>
            <a:pPr marL="342900" indent="-342900">
              <a:lnSpc>
                <a:spcPct val="90000"/>
              </a:lnSpc>
              <a:spcBef>
                <a:spcPct val="20000"/>
              </a:spcBef>
              <a:buFont typeface="Wingdings" pitchFamily="2" charset="2"/>
              <a:buChar char="Ø"/>
            </a:pPr>
            <a:r>
              <a:rPr lang="ru-RU" sz="2200"/>
              <a:t>Ручной ввод  одних и тех же данных в другие ИС </a:t>
            </a:r>
          </a:p>
          <a:p>
            <a:pPr marL="342900" indent="-342900">
              <a:lnSpc>
                <a:spcPct val="90000"/>
              </a:lnSpc>
              <a:spcBef>
                <a:spcPct val="20000"/>
              </a:spcBef>
              <a:buFont typeface="Wingdings" pitchFamily="2" charset="2"/>
              <a:buChar char="Ø"/>
            </a:pPr>
            <a:r>
              <a:rPr lang="ru-RU" sz="2200"/>
              <a:t>Задержка информации создает задержки в </a:t>
            </a:r>
            <a:r>
              <a:rPr lang="lt-LT" sz="2200"/>
              <a:t>погрузочно</a:t>
            </a:r>
            <a:r>
              <a:rPr lang="ru-RU" sz="2200"/>
              <a:t> </a:t>
            </a:r>
            <a:r>
              <a:rPr lang="lt-LT" sz="2200"/>
              <a:t>-</a:t>
            </a:r>
            <a:r>
              <a:rPr lang="ru-RU" sz="2200"/>
              <a:t> </a:t>
            </a:r>
            <a:r>
              <a:rPr lang="lt-LT" sz="2200"/>
              <a:t>разгрузочны</a:t>
            </a:r>
            <a:r>
              <a:rPr lang="ru-RU" sz="2200"/>
              <a:t>х</a:t>
            </a:r>
            <a:r>
              <a:rPr lang="lt-LT" sz="2200"/>
              <a:t> работ</a:t>
            </a:r>
            <a:r>
              <a:rPr lang="ru-RU" sz="2200"/>
              <a:t>ах</a:t>
            </a:r>
            <a:endParaRPr lang="lt-LT" sz="2200"/>
          </a:p>
          <a:p>
            <a:pPr marL="342900" indent="-342900">
              <a:lnSpc>
                <a:spcPct val="90000"/>
              </a:lnSpc>
              <a:spcBef>
                <a:spcPct val="20000"/>
              </a:spcBef>
              <a:buFont typeface="Wingdings" pitchFamily="2" charset="2"/>
              <a:buChar char="Ø"/>
            </a:pPr>
            <a:r>
              <a:rPr lang="ru-RU" sz="2200"/>
              <a:t>Человеческий фактор и ошибки операторов</a:t>
            </a:r>
            <a:endParaRPr lang="lt-LT" sz="2200"/>
          </a:p>
          <a:p>
            <a:pPr marL="342900" indent="-342900">
              <a:lnSpc>
                <a:spcPct val="90000"/>
              </a:lnSpc>
              <a:spcBef>
                <a:spcPct val="20000"/>
              </a:spcBef>
              <a:buFont typeface="Wingdings" pitchFamily="2" charset="2"/>
              <a:buChar char="Ø"/>
            </a:pPr>
            <a:r>
              <a:rPr lang="ru-RU" sz="2200"/>
              <a:t>Отсутствие статистических данных</a:t>
            </a:r>
            <a:r>
              <a:rPr lang="en-US" sz="2200"/>
              <a:t>.</a:t>
            </a:r>
            <a:endParaRPr lang="lt-LT" sz="2200"/>
          </a:p>
          <a:p>
            <a:pPr marL="342900" indent="-342900">
              <a:lnSpc>
                <a:spcPct val="90000"/>
              </a:lnSpc>
              <a:spcBef>
                <a:spcPct val="20000"/>
              </a:spcBef>
              <a:buFontTx/>
              <a:buChar char="•"/>
            </a:pPr>
            <a:endParaRPr lang="lt-LT" i="1"/>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effectLst>
            <a:outerShdw blurRad="63500" dist="38099" dir="2700000" algn="ctr" rotWithShape="0">
              <a:schemeClr val="tx1">
                <a:alpha val="74997"/>
              </a:schemeClr>
            </a:outerShdw>
          </a:effectLst>
        </p:spPr>
        <p:txBody>
          <a:bodyPr/>
          <a:lstStyle/>
          <a:p>
            <a:pPr eaLnBrk="1" hangingPunct="1">
              <a:defRPr/>
            </a:pPr>
            <a:r>
              <a:rPr lang="ru-RU" sz="4000" b="1" dirty="0" smtClean="0">
                <a:effectLst>
                  <a:outerShdw blurRad="38100" dist="38100" dir="2700000" algn="tl">
                    <a:srgbClr val="000000">
                      <a:alpha val="43137"/>
                    </a:srgbClr>
                  </a:outerShdw>
                </a:effectLst>
              </a:rPr>
              <a:t>Портовое сообщество</a:t>
            </a:r>
            <a:endParaRPr lang="en-GB" sz="4000" b="1" dirty="0" smtClean="0">
              <a:effectLst>
                <a:outerShdw blurRad="38100" dist="38100" dir="2700000" algn="tl">
                  <a:srgbClr val="000000">
                    <a:alpha val="43137"/>
                  </a:srgbClr>
                </a:outerShdw>
              </a:effectLst>
            </a:endParaRPr>
          </a:p>
        </p:txBody>
      </p:sp>
      <p:sp>
        <p:nvSpPr>
          <p:cNvPr id="27651" name="Rectangle 3"/>
          <p:cNvSpPr>
            <a:spLocks noChangeArrowheads="1"/>
          </p:cNvSpPr>
          <p:nvPr/>
        </p:nvSpPr>
        <p:spPr bwMode="auto">
          <a:xfrm>
            <a:off x="1042988" y="1676400"/>
            <a:ext cx="8101012"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80000"/>
              </a:lnSpc>
              <a:spcBef>
                <a:spcPct val="20000"/>
              </a:spcBef>
            </a:pPr>
            <a:r>
              <a:rPr lang="ru-RU" sz="2000"/>
              <a:t>Более 60 экспедиторских агентств </a:t>
            </a:r>
          </a:p>
          <a:p>
            <a:pPr marL="342900" indent="-342900">
              <a:lnSpc>
                <a:spcPct val="80000"/>
              </a:lnSpc>
              <a:spcBef>
                <a:spcPct val="20000"/>
              </a:spcBef>
            </a:pPr>
            <a:r>
              <a:rPr lang="ru-RU" sz="2000"/>
              <a:t>Более </a:t>
            </a:r>
            <a:r>
              <a:rPr lang="lt-LT" sz="2000"/>
              <a:t> 70 </a:t>
            </a:r>
            <a:r>
              <a:rPr lang="ru-RU" sz="2000"/>
              <a:t>транспортно-экспедиторских предприятий</a:t>
            </a:r>
            <a:endParaRPr lang="lt-LT" sz="2000"/>
          </a:p>
          <a:p>
            <a:pPr marL="342900" indent="-342900">
              <a:lnSpc>
                <a:spcPct val="80000"/>
              </a:lnSpc>
              <a:spcBef>
                <a:spcPct val="20000"/>
              </a:spcBef>
            </a:pPr>
            <a:r>
              <a:rPr lang="lt-LT" sz="2000"/>
              <a:t>22 </a:t>
            </a:r>
            <a:r>
              <a:rPr lang="ru-RU" sz="2000"/>
              <a:t>стивидорных предприятия</a:t>
            </a:r>
            <a:endParaRPr lang="lt-LT" sz="2000"/>
          </a:p>
          <a:p>
            <a:pPr marL="342900" indent="-342900">
              <a:lnSpc>
                <a:spcPct val="80000"/>
              </a:lnSpc>
              <a:spcBef>
                <a:spcPct val="20000"/>
              </a:spcBef>
            </a:pPr>
            <a:r>
              <a:rPr lang="ru-RU" sz="2000"/>
              <a:t>ООО</a:t>
            </a:r>
            <a:r>
              <a:rPr lang="lt-LT" sz="2000"/>
              <a:t> “</a:t>
            </a:r>
            <a:r>
              <a:rPr lang="ru-RU" sz="2000"/>
              <a:t>Литовская железная дорога</a:t>
            </a:r>
            <a:r>
              <a:rPr lang="lt-LT" sz="2000"/>
              <a:t>” (</a:t>
            </a:r>
            <a:r>
              <a:rPr lang="ru-RU" sz="2000"/>
              <a:t>основной перевозчик</a:t>
            </a:r>
            <a:r>
              <a:rPr lang="lt-LT" sz="2000"/>
              <a:t>, 70</a:t>
            </a:r>
            <a:r>
              <a:rPr lang="en-US" sz="2000"/>
              <a:t>%</a:t>
            </a:r>
            <a:r>
              <a:rPr lang="ru-RU" sz="2000"/>
              <a:t>груза</a:t>
            </a:r>
            <a:r>
              <a:rPr lang="lt-LT" sz="2000"/>
              <a:t>.)</a:t>
            </a:r>
          </a:p>
          <a:p>
            <a:pPr marL="342900" indent="-342900">
              <a:lnSpc>
                <a:spcPct val="80000"/>
              </a:lnSpc>
              <a:spcBef>
                <a:spcPct val="20000"/>
              </a:spcBef>
            </a:pPr>
            <a:r>
              <a:rPr lang="ru-RU" sz="2000">
                <a:solidFill>
                  <a:srgbClr val="000000"/>
                </a:solidFill>
              </a:rPr>
              <a:t>Клайпедская территориальная таможня</a:t>
            </a:r>
            <a:endParaRPr lang="lt-LT" sz="2000">
              <a:solidFill>
                <a:srgbClr val="000000"/>
              </a:solidFill>
            </a:endParaRPr>
          </a:p>
          <a:p>
            <a:pPr marL="342900" indent="-342900">
              <a:lnSpc>
                <a:spcPct val="80000"/>
              </a:lnSpc>
              <a:spcBef>
                <a:spcPct val="20000"/>
              </a:spcBef>
            </a:pPr>
            <a:r>
              <a:rPr lang="ru-RU" sz="2000">
                <a:solidFill>
                  <a:srgbClr val="000000"/>
                </a:solidFill>
              </a:rPr>
              <a:t>Клайпедский центр здравоохранения</a:t>
            </a:r>
            <a:endParaRPr lang="lt-LT" sz="2000">
              <a:solidFill>
                <a:srgbClr val="000000"/>
              </a:solidFill>
            </a:endParaRPr>
          </a:p>
          <a:p>
            <a:pPr marL="342900" indent="-342900">
              <a:lnSpc>
                <a:spcPct val="80000"/>
              </a:lnSpc>
              <a:spcBef>
                <a:spcPct val="20000"/>
              </a:spcBef>
            </a:pPr>
            <a:r>
              <a:rPr lang="ru-RU" sz="2000">
                <a:solidFill>
                  <a:srgbClr val="000000"/>
                </a:solidFill>
              </a:rPr>
              <a:t>Государственная  служба по охране растений</a:t>
            </a:r>
            <a:endParaRPr lang="lt-LT" sz="2000">
              <a:solidFill>
                <a:srgbClr val="000000"/>
              </a:solidFill>
            </a:endParaRPr>
          </a:p>
          <a:p>
            <a:pPr marL="342900" indent="-342900">
              <a:lnSpc>
                <a:spcPct val="80000"/>
              </a:lnSpc>
              <a:spcBef>
                <a:spcPct val="20000"/>
              </a:spcBef>
            </a:pPr>
            <a:r>
              <a:rPr lang="ru-RU" sz="2000">
                <a:solidFill>
                  <a:srgbClr val="000000"/>
                </a:solidFill>
              </a:rPr>
              <a:t>Государственная служба продовольствия и ветеринарная служба </a:t>
            </a:r>
          </a:p>
          <a:p>
            <a:pPr marL="342900" indent="-342900">
              <a:lnSpc>
                <a:spcPct val="80000"/>
              </a:lnSpc>
              <a:spcBef>
                <a:spcPct val="20000"/>
              </a:spcBef>
            </a:pPr>
            <a:r>
              <a:rPr lang="ru-RU" sz="2000">
                <a:solidFill>
                  <a:srgbClr val="000000"/>
                </a:solidFill>
              </a:rPr>
              <a:t>Государственная пограничная служба</a:t>
            </a:r>
            <a:endParaRPr lang="lt-LT" sz="2000">
              <a:solidFill>
                <a:srgbClr val="000000"/>
              </a:solidFill>
            </a:endParaRPr>
          </a:p>
          <a:p>
            <a:pPr marL="342900" indent="-342900">
              <a:lnSpc>
                <a:spcPct val="80000"/>
              </a:lnSpc>
              <a:spcBef>
                <a:spcPct val="20000"/>
              </a:spcBef>
            </a:pPr>
            <a:r>
              <a:rPr lang="ru-RU" sz="2000">
                <a:solidFill>
                  <a:srgbClr val="000000"/>
                </a:solidFill>
              </a:rPr>
              <a:t>Департамент рыбного хозяйства на основании Министерства сельского хозяйства</a:t>
            </a:r>
            <a:endParaRPr lang="lt-LT" sz="2000">
              <a:solidFill>
                <a:srgbClr val="000000"/>
              </a:solidFill>
            </a:endParaRPr>
          </a:p>
          <a:p>
            <a:pPr marL="342900" indent="-342900">
              <a:lnSpc>
                <a:spcPct val="80000"/>
              </a:lnSpc>
              <a:spcBef>
                <a:spcPct val="20000"/>
              </a:spcBef>
            </a:pPr>
            <a:r>
              <a:rPr lang="ru-RU" sz="2000">
                <a:solidFill>
                  <a:srgbClr val="000000"/>
                </a:solidFill>
              </a:rPr>
              <a:t>Клайпедский государственный морской орган</a:t>
            </a:r>
            <a:endParaRPr lang="lt-LT" sz="2400">
              <a:solidFill>
                <a:srgbClr val="FF6600"/>
              </a:solidFill>
            </a:endParaRPr>
          </a:p>
          <a:p>
            <a:pPr marL="342900" indent="-342900">
              <a:lnSpc>
                <a:spcPct val="80000"/>
              </a:lnSpc>
              <a:spcBef>
                <a:spcPct val="20000"/>
              </a:spcBef>
              <a:buFontTx/>
              <a:buChar char="•"/>
            </a:pPr>
            <a:endParaRPr lang="lt-LT" sz="2000">
              <a:latin typeface="Times New Roman" pitchFamily="18" charset="0"/>
            </a:endParaRPr>
          </a:p>
        </p:txBody>
      </p:sp>
      <p:graphicFrame>
        <p:nvGraphicFramePr>
          <p:cNvPr id="27652" name="Object 2"/>
          <p:cNvGraphicFramePr>
            <a:graphicFrameLocks/>
          </p:cNvGraphicFramePr>
          <p:nvPr/>
        </p:nvGraphicFramePr>
        <p:xfrm>
          <a:off x="0" y="6027738"/>
          <a:ext cx="9144000" cy="838200"/>
        </p:xfrm>
        <a:graphic>
          <a:graphicData uri="http://schemas.openxmlformats.org/presentationml/2006/ole">
            <mc:AlternateContent xmlns:mc="http://schemas.openxmlformats.org/markup-compatibility/2006">
              <mc:Choice xmlns:v="urn:schemas-microsoft-com:vml" Requires="v">
                <p:oleObj spid="_x0000_s27653" name="CorelDRAW" r:id="rId4" imgW="8448294" imgH="680466" progId="CorelDRAW.Graphic.11">
                  <p:embed/>
                </p:oleObj>
              </mc:Choice>
              <mc:Fallback>
                <p:oleObj name="CorelDRAW" r:id="rId4" imgW="8448294" imgH="680466" progId="CorelDRAW.Graphic.11">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027738"/>
                        <a:ext cx="9144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49238" y="274638"/>
            <a:ext cx="8691562" cy="1143000"/>
          </a:xfrm>
          <a:effectLst>
            <a:outerShdw blurRad="63500" dist="38099" dir="2700000" algn="ctr" rotWithShape="0">
              <a:schemeClr val="tx1">
                <a:alpha val="74997"/>
              </a:schemeClr>
            </a:outerShdw>
          </a:effectLst>
        </p:spPr>
        <p:txBody>
          <a:bodyPr/>
          <a:lstStyle/>
          <a:p>
            <a:pPr eaLnBrk="1" hangingPunct="1">
              <a:defRPr/>
            </a:pPr>
            <a:r>
              <a:rPr lang="lt-LT" sz="3600" b="1" dirty="0" smtClean="0">
                <a:latin typeface="+mn-lt"/>
                <a:cs typeface="Arial" charset="0"/>
              </a:rPr>
              <a:t>KIPIS – </a:t>
            </a:r>
            <a:r>
              <a:rPr lang="ru-RU" sz="3600" b="1" dirty="0" smtClean="0">
                <a:latin typeface="+mn-lt"/>
                <a:cs typeface="Arial" charset="0"/>
              </a:rPr>
              <a:t>ИНСТРУМЕНТ КОММУНИКАЦИЙ И УПРАЩЕНИЙ</a:t>
            </a:r>
            <a:endParaRPr lang="en-GB" sz="3600" b="1" dirty="0" smtClean="0">
              <a:latin typeface="+mn-lt"/>
              <a:cs typeface="Arial" charset="0"/>
            </a:endParaRPr>
          </a:p>
        </p:txBody>
      </p:sp>
      <p:sp>
        <p:nvSpPr>
          <p:cNvPr id="28675" name="Text Box 5"/>
          <p:cNvSpPr txBox="1">
            <a:spLocks noChangeArrowheads="1"/>
          </p:cNvSpPr>
          <p:nvPr/>
        </p:nvSpPr>
        <p:spPr bwMode="auto">
          <a:xfrm>
            <a:off x="360363" y="1905000"/>
            <a:ext cx="8488362"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ヒラギノ角ゴ Pro W3" charset="-128"/>
              </a:defRPr>
            </a:lvl1pPr>
            <a:lvl2pPr marL="742950" indent="-285750" eaLnBrk="0" hangingPunct="0">
              <a:defRPr>
                <a:solidFill>
                  <a:schemeClr val="tx1"/>
                </a:solidFill>
                <a:latin typeface="Arial" charset="0"/>
                <a:ea typeface="ヒラギノ角ゴ Pro W3" charset="-128"/>
              </a:defRPr>
            </a:lvl2pPr>
            <a:lvl3pPr marL="1143000" indent="-228600" eaLnBrk="0" hangingPunct="0">
              <a:defRPr>
                <a:solidFill>
                  <a:schemeClr val="tx1"/>
                </a:solidFill>
                <a:latin typeface="Arial" charset="0"/>
                <a:ea typeface="ヒラギノ角ゴ Pro W3" charset="-128"/>
              </a:defRPr>
            </a:lvl3pPr>
            <a:lvl4pPr marL="1600200" indent="-228600" eaLnBrk="0" hangingPunct="0">
              <a:defRPr>
                <a:solidFill>
                  <a:schemeClr val="tx1"/>
                </a:solidFill>
                <a:latin typeface="Arial" charset="0"/>
                <a:ea typeface="ヒラギノ角ゴ Pro W3" charset="-128"/>
              </a:defRPr>
            </a:lvl4pPr>
            <a:lvl5pPr marL="2057400" indent="-228600" eaLnBrk="0" hangingPunct="0">
              <a:defRPr>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charset="0"/>
                <a:ea typeface="ヒラギノ角ゴ Pro W3" charset="-128"/>
              </a:defRPr>
            </a:lvl9pPr>
          </a:lstStyle>
          <a:p>
            <a:pPr eaLnBrk="1" hangingPunct="1">
              <a:spcBef>
                <a:spcPct val="20000"/>
              </a:spcBef>
              <a:buClr>
                <a:schemeClr val="tx1"/>
              </a:buClr>
            </a:pPr>
            <a:r>
              <a:rPr lang="lt-LT" sz="2400"/>
              <a:t>	</a:t>
            </a:r>
            <a:r>
              <a:rPr lang="lt-LT" sz="2400" b="1"/>
              <a:t>KIPIS</a:t>
            </a:r>
            <a:r>
              <a:rPr lang="lt-LT" sz="2400"/>
              <a:t> – </a:t>
            </a:r>
            <a:r>
              <a:rPr lang="ru-RU" sz="2400"/>
              <a:t>Информационная система для обмена данных между портовыми компаниями и государственными учреждениями, которые принимаю участие в оформлении и проверке груза в пределах Клайпедского порта.</a:t>
            </a:r>
            <a:endParaRPr lang="lt-LT" sz="2400"/>
          </a:p>
          <a:p>
            <a:pPr eaLnBrk="1" hangingPunct="1">
              <a:spcBef>
                <a:spcPct val="20000"/>
              </a:spcBef>
              <a:buClr>
                <a:schemeClr val="tx1"/>
              </a:buClr>
            </a:pPr>
            <a:r>
              <a:rPr lang="lt-LT" sz="2400"/>
              <a:t>	</a:t>
            </a:r>
            <a:r>
              <a:rPr lang="ru-RU" sz="2400" b="1"/>
              <a:t>Цели </a:t>
            </a:r>
            <a:r>
              <a:rPr lang="lt-LT" sz="2400" b="1"/>
              <a:t>KIPIS</a:t>
            </a:r>
            <a:r>
              <a:rPr lang="lt-LT" sz="2400"/>
              <a:t>:</a:t>
            </a:r>
          </a:p>
          <a:p>
            <a:pPr eaLnBrk="1" hangingPunct="1">
              <a:spcBef>
                <a:spcPct val="20000"/>
              </a:spcBef>
              <a:buClr>
                <a:schemeClr val="tx1"/>
              </a:buClr>
            </a:pPr>
            <a:r>
              <a:rPr lang="lt-LT" sz="2400"/>
              <a:t>		</a:t>
            </a:r>
            <a:r>
              <a:rPr lang="ru-RU" sz="2400"/>
              <a:t>Упрощение портовых процессов, используя современные информационные технологии, которые ускоряют движение грузов через Клайпедский порт. Повышение эффективности и конкурентоспособности Клайпедского морского порта </a:t>
            </a:r>
            <a:r>
              <a:rPr lang="lt-LT" sz="2400"/>
              <a:t>		</a:t>
            </a:r>
            <a:endParaRPr lang="en-GB" sz="2400">
              <a:latin typeface="Times New Roman" pitchFamily="18"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571500" y="169863"/>
            <a:ext cx="8001000" cy="831850"/>
          </a:xfrm>
          <a:effectLst>
            <a:outerShdw blurRad="63500" dist="38099" dir="2700000" algn="ctr" rotWithShape="0">
              <a:schemeClr val="tx1">
                <a:alpha val="74997"/>
              </a:schemeClr>
            </a:outerShdw>
          </a:effectLst>
        </p:spPr>
        <p:txBody>
          <a:bodyPr/>
          <a:lstStyle/>
          <a:p>
            <a:pPr eaLnBrk="1" hangingPunct="1">
              <a:defRPr/>
            </a:pPr>
            <a:r>
              <a:rPr lang="ru-RU" sz="4000" dirty="0"/>
              <a:t>Группа пользователей </a:t>
            </a:r>
            <a:r>
              <a:rPr lang="lt-LT" sz="4000" dirty="0"/>
              <a:t>KIPIS</a:t>
            </a:r>
            <a:endParaRPr lang="en-GB" sz="4000" dirty="0" smtClean="0"/>
          </a:p>
        </p:txBody>
      </p:sp>
      <p:grpSp>
        <p:nvGrpSpPr>
          <p:cNvPr id="29699" name="Group 22"/>
          <p:cNvGrpSpPr>
            <a:grpSpLocks/>
          </p:cNvGrpSpPr>
          <p:nvPr/>
        </p:nvGrpSpPr>
        <p:grpSpPr bwMode="auto">
          <a:xfrm>
            <a:off x="215900" y="923925"/>
            <a:ext cx="8451850" cy="5472113"/>
            <a:chOff x="207" y="477"/>
            <a:chExt cx="5783" cy="3661"/>
          </a:xfrm>
        </p:grpSpPr>
        <p:grpSp>
          <p:nvGrpSpPr>
            <p:cNvPr id="29700" name="Group 23"/>
            <p:cNvGrpSpPr>
              <a:grpSpLocks/>
            </p:cNvGrpSpPr>
            <p:nvPr/>
          </p:nvGrpSpPr>
          <p:grpSpPr bwMode="auto">
            <a:xfrm>
              <a:off x="1338" y="1944"/>
              <a:ext cx="726" cy="907"/>
              <a:chOff x="2608" y="2523"/>
              <a:chExt cx="726" cy="907"/>
            </a:xfrm>
          </p:grpSpPr>
          <p:sp>
            <p:nvSpPr>
              <p:cNvPr id="29744" name="AutoShape 24"/>
              <p:cNvSpPr>
                <a:spLocks noChangeArrowheads="1"/>
              </p:cNvSpPr>
              <p:nvPr/>
            </p:nvSpPr>
            <p:spPr bwMode="auto">
              <a:xfrm>
                <a:off x="2608" y="2523"/>
                <a:ext cx="726" cy="907"/>
              </a:xfrm>
              <a:prstGeom prst="can">
                <a:avLst>
                  <a:gd name="adj" fmla="val 31233"/>
                </a:avLst>
              </a:prstGeom>
              <a:solidFill>
                <a:srgbClr val="FFFF00"/>
              </a:solidFill>
              <a:ln w="9525">
                <a:solidFill>
                  <a:schemeClr val="tx1"/>
                </a:solidFill>
                <a:round/>
                <a:headEnd/>
                <a:tailEnd/>
              </a:ln>
            </p:spPr>
            <p:txBody>
              <a:bodyPr wrap="none" lIns="0" tIns="0" rIns="0" bIns="0" anchor="ctr"/>
              <a:lstStyle/>
              <a:p>
                <a:endParaRPr lang="en-US"/>
              </a:p>
            </p:txBody>
          </p:sp>
          <p:sp>
            <p:nvSpPr>
              <p:cNvPr id="50" name="Text Box 25"/>
              <p:cNvSpPr txBox="1">
                <a:spLocks noChangeArrowheads="1"/>
              </p:cNvSpPr>
              <p:nvPr/>
            </p:nvSpPr>
            <p:spPr bwMode="auto">
              <a:xfrm>
                <a:off x="2788" y="2930"/>
                <a:ext cx="413" cy="204"/>
              </a:xfrm>
              <a:prstGeom prst="rect">
                <a:avLst/>
              </a:prstGeom>
              <a:noFill/>
              <a:ln w="9525" algn="ctr">
                <a:noFill/>
                <a:miter lim="800000"/>
                <a:headEnd/>
                <a:tailEnd/>
              </a:ln>
              <a:effectLst/>
            </p:spPr>
            <p:txBody>
              <a:bodyPr lIns="0" tIns="0" rIns="0" bIns="0">
                <a:spAutoFit/>
              </a:bodyPr>
              <a:lstStyle/>
              <a:p>
                <a:pPr marL="342900" indent="-342900">
                  <a:spcBef>
                    <a:spcPct val="50000"/>
                  </a:spcBef>
                  <a:buFont typeface="Arial Narrow" pitchFamily="34" charset="0"/>
                  <a:buNone/>
                  <a:defRPr/>
                </a:pPr>
                <a:r>
                  <a:rPr lang="lt-LT" sz="2000">
                    <a:effectLst>
                      <a:outerShdw blurRad="38100" dist="38100" dir="2700000" algn="tl">
                        <a:srgbClr val="FFFFFF"/>
                      </a:outerShdw>
                    </a:effectLst>
                    <a:latin typeface="Arial Narrow" pitchFamily="34" charset="0"/>
                  </a:rPr>
                  <a:t>KIPIS</a:t>
                </a:r>
              </a:p>
            </p:txBody>
          </p:sp>
        </p:grpSp>
        <p:grpSp>
          <p:nvGrpSpPr>
            <p:cNvPr id="29701" name="Group 26"/>
            <p:cNvGrpSpPr>
              <a:grpSpLocks/>
            </p:cNvGrpSpPr>
            <p:nvPr/>
          </p:nvGrpSpPr>
          <p:grpSpPr bwMode="auto">
            <a:xfrm>
              <a:off x="521" y="2760"/>
              <a:ext cx="1929" cy="1378"/>
              <a:chOff x="340" y="2115"/>
              <a:chExt cx="1929" cy="1378"/>
            </a:xfrm>
          </p:grpSpPr>
          <p:sp>
            <p:nvSpPr>
              <p:cNvPr id="29742" name="Documents"/>
              <p:cNvSpPr>
                <a:spLocks noEditPoints="1" noChangeArrowheads="1"/>
              </p:cNvSpPr>
              <p:nvPr/>
            </p:nvSpPr>
            <p:spPr bwMode="auto">
              <a:xfrm>
                <a:off x="340" y="2115"/>
                <a:ext cx="363" cy="54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1666 w 21600"/>
                  <a:gd name="T37" fmla="*/ 4161 h 21600"/>
                  <a:gd name="T38" fmla="*/ 16542 w 21600"/>
                  <a:gd name="T39" fmla="*/ 17320 h 216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FFFF99"/>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48" name="Text Box 28"/>
              <p:cNvSpPr txBox="1">
                <a:spLocks noChangeArrowheads="1"/>
              </p:cNvSpPr>
              <p:nvPr/>
            </p:nvSpPr>
            <p:spPr bwMode="auto">
              <a:xfrm>
                <a:off x="765" y="2341"/>
                <a:ext cx="1504" cy="1152"/>
              </a:xfrm>
              <a:prstGeom prst="rect">
                <a:avLst/>
              </a:prstGeom>
              <a:noFill/>
              <a:ln w="9525" algn="ctr">
                <a:noFill/>
                <a:miter lim="800000"/>
                <a:headEnd/>
                <a:tailEnd/>
              </a:ln>
              <a:effectLst/>
            </p:spPr>
            <p:txBody>
              <a:bodyPr wrap="none" lIns="0" tIns="0" rIns="0" bIns="0">
                <a:spAutoFit/>
              </a:bodyPr>
              <a:lstStyle>
                <a:lvl1pPr marL="342900" indent="-342900" eaLnBrk="0" hangingPunct="0">
                  <a:defRPr sz="2400">
                    <a:solidFill>
                      <a:schemeClr val="tx1"/>
                    </a:solidFill>
                    <a:latin typeface="Arial" charset="0"/>
                    <a:ea typeface="ヒラギノ角ゴ Pro W3" charset="-128"/>
                  </a:defRPr>
                </a:lvl1pPr>
                <a:lvl2pPr marL="37931725" indent="-37474525"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spcBef>
                    <a:spcPct val="20000"/>
                  </a:spcBef>
                  <a:buFont typeface="Arial Narrow" charset="0"/>
                  <a:buNone/>
                  <a:defRPr/>
                </a:pPr>
                <a:r>
                  <a:rPr lang="ru-RU" sz="1600" dirty="0" smtClean="0">
                    <a:effectLst>
                      <a:outerShdw blurRad="38100" dist="38100" dir="2700000" algn="tl">
                        <a:srgbClr val="FFFFFF"/>
                      </a:outerShdw>
                    </a:effectLst>
                    <a:latin typeface="Arial Narrow" charset="0"/>
                  </a:rPr>
                  <a:t>Документы корабля</a:t>
                </a:r>
                <a:r>
                  <a:rPr lang="lt-LT" sz="1600" dirty="0" smtClean="0">
                    <a:effectLst>
                      <a:outerShdw blurRad="38100" dist="38100" dir="2700000" algn="tl">
                        <a:srgbClr val="FFFFFF"/>
                      </a:outerShdw>
                    </a:effectLst>
                    <a:latin typeface="Arial Narrow" charset="0"/>
                  </a:rPr>
                  <a:t>,</a:t>
                </a:r>
              </a:p>
              <a:p>
                <a:pPr eaLnBrk="1" hangingPunct="1">
                  <a:spcBef>
                    <a:spcPct val="20000"/>
                  </a:spcBef>
                  <a:buFont typeface="Arial Narrow" charset="0"/>
                  <a:buNone/>
                  <a:defRPr/>
                </a:pPr>
                <a:r>
                  <a:rPr lang="ru-RU" sz="1600" dirty="0" smtClean="0">
                    <a:effectLst>
                      <a:outerShdw blurRad="38100" dist="38100" dir="2700000" algn="tl">
                        <a:srgbClr val="FFFFFF"/>
                      </a:outerShdw>
                    </a:effectLst>
                    <a:latin typeface="Arial Narrow" charset="0"/>
                  </a:rPr>
                  <a:t>транспортные</a:t>
                </a:r>
                <a:r>
                  <a:rPr lang="en-US" sz="1600" dirty="0" smtClean="0">
                    <a:effectLst>
                      <a:outerShdw blurRad="38100" dist="38100" dir="2700000" algn="tl">
                        <a:srgbClr val="FFFFFF"/>
                      </a:outerShdw>
                    </a:effectLst>
                    <a:latin typeface="Arial Narrow" charset="0"/>
                  </a:rPr>
                  <a:t> </a:t>
                </a:r>
                <a:r>
                  <a:rPr lang="ru-RU" sz="1600" dirty="0" smtClean="0">
                    <a:effectLst>
                      <a:outerShdw blurRad="38100" dist="38100" dir="2700000" algn="tl">
                        <a:srgbClr val="FFFFFF"/>
                      </a:outerShdw>
                    </a:effectLst>
                    <a:latin typeface="Arial Narrow" charset="0"/>
                  </a:rPr>
                  <a:t>документы</a:t>
                </a:r>
                <a:r>
                  <a:rPr lang="lt-LT" sz="1600" dirty="0" smtClean="0">
                    <a:effectLst>
                      <a:outerShdw blurRad="38100" dist="38100" dir="2700000" algn="tl">
                        <a:srgbClr val="FFFFFF"/>
                      </a:outerShdw>
                    </a:effectLst>
                    <a:latin typeface="Arial Narrow" charset="0"/>
                  </a:rPr>
                  <a:t>,</a:t>
                </a:r>
              </a:p>
              <a:p>
                <a:pPr eaLnBrk="1" hangingPunct="1">
                  <a:spcBef>
                    <a:spcPct val="20000"/>
                  </a:spcBef>
                  <a:buFont typeface="Arial Narrow" charset="0"/>
                  <a:buNone/>
                  <a:defRPr/>
                </a:pPr>
                <a:r>
                  <a:rPr lang="ru-RU" sz="1600" dirty="0" smtClean="0">
                    <a:effectLst>
                      <a:outerShdw blurRad="38100" dist="38100" dir="2700000" algn="tl">
                        <a:srgbClr val="FFFFFF"/>
                      </a:outerShdw>
                    </a:effectLst>
                    <a:latin typeface="Arial Narrow" charset="0"/>
                  </a:rPr>
                  <a:t>Документы складирования</a:t>
                </a:r>
                <a:r>
                  <a:rPr lang="lt-LT" sz="1600" dirty="0" smtClean="0">
                    <a:effectLst>
                      <a:outerShdw blurRad="38100" dist="38100" dir="2700000" algn="tl">
                        <a:srgbClr val="FFFFFF"/>
                      </a:outerShdw>
                    </a:effectLst>
                    <a:latin typeface="Arial Narrow" charset="0"/>
                  </a:rPr>
                  <a:t>,</a:t>
                </a:r>
              </a:p>
              <a:p>
                <a:pPr eaLnBrk="1" hangingPunct="1">
                  <a:spcBef>
                    <a:spcPct val="20000"/>
                  </a:spcBef>
                  <a:buFont typeface="Arial Narrow" charset="0"/>
                  <a:buNone/>
                  <a:defRPr/>
                </a:pPr>
                <a:r>
                  <a:rPr lang="ru-RU" sz="1600" dirty="0" smtClean="0">
                    <a:effectLst>
                      <a:outerShdw blurRad="38100" dist="38100" dir="2700000" algn="tl">
                        <a:srgbClr val="FFFFFF"/>
                      </a:outerShdw>
                    </a:effectLst>
                    <a:latin typeface="Arial Narrow" charset="0"/>
                  </a:rPr>
                  <a:t>************************</a:t>
                </a:r>
              </a:p>
              <a:p>
                <a:pPr eaLnBrk="1" hangingPunct="1">
                  <a:spcBef>
                    <a:spcPct val="20000"/>
                  </a:spcBef>
                  <a:buFont typeface="Arial Narrow" charset="0"/>
                  <a:buNone/>
                  <a:defRPr/>
                </a:pPr>
                <a:r>
                  <a:rPr lang="ru-RU" sz="1600" dirty="0" smtClean="0">
                    <a:effectLst>
                      <a:outerShdw blurRad="38100" dist="38100" dir="2700000" algn="tl">
                        <a:srgbClr val="FFFFFF"/>
                      </a:outerShdw>
                    </a:effectLst>
                    <a:latin typeface="Arial Narrow" charset="0"/>
                  </a:rPr>
                  <a:t>************************</a:t>
                </a:r>
              </a:p>
              <a:p>
                <a:pPr eaLnBrk="1" hangingPunct="1">
                  <a:spcBef>
                    <a:spcPct val="20000"/>
                  </a:spcBef>
                  <a:buFont typeface="Arial Narrow" charset="0"/>
                  <a:buNone/>
                  <a:defRPr/>
                </a:pPr>
                <a:r>
                  <a:rPr lang="ru-RU" sz="1600" dirty="0" smtClean="0">
                    <a:effectLst>
                      <a:outerShdw blurRad="38100" dist="38100" dir="2700000" algn="tl">
                        <a:srgbClr val="FFFFFF"/>
                      </a:outerShdw>
                    </a:effectLst>
                    <a:latin typeface="Arial Narrow" charset="0"/>
                  </a:rPr>
                  <a:t>Сертификаты, ведомости,,,,</a:t>
                </a:r>
                <a:endParaRPr lang="lt-LT" sz="1600" dirty="0" smtClean="0">
                  <a:effectLst>
                    <a:outerShdw blurRad="38100" dist="38100" dir="2700000" algn="tl">
                      <a:srgbClr val="FFFFFF"/>
                    </a:outerShdw>
                  </a:effectLst>
                  <a:latin typeface="Arial Narrow" charset="0"/>
                </a:endParaRPr>
              </a:p>
            </p:txBody>
          </p:sp>
        </p:grpSp>
        <p:grpSp>
          <p:nvGrpSpPr>
            <p:cNvPr id="29702" name="Group 29"/>
            <p:cNvGrpSpPr>
              <a:grpSpLocks/>
            </p:cNvGrpSpPr>
            <p:nvPr/>
          </p:nvGrpSpPr>
          <p:grpSpPr bwMode="auto">
            <a:xfrm>
              <a:off x="207" y="781"/>
              <a:ext cx="806" cy="573"/>
              <a:chOff x="3791" y="317"/>
              <a:chExt cx="806" cy="573"/>
            </a:xfrm>
          </p:grpSpPr>
          <p:pic>
            <p:nvPicPr>
              <p:cNvPr id="29740" name="Picture 30" descr="MCj0432624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8" y="527"/>
                <a:ext cx="363"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41" name="Text Box 31"/>
              <p:cNvSpPr txBox="1">
                <a:spLocks noChangeArrowheads="1"/>
              </p:cNvSpPr>
              <p:nvPr/>
            </p:nvSpPr>
            <p:spPr bwMode="auto">
              <a:xfrm>
                <a:off x="3791" y="317"/>
                <a:ext cx="806"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marL="342900" indent="-342900" eaLnBrk="0" hangingPunct="0">
                  <a:defRPr>
                    <a:solidFill>
                      <a:schemeClr val="tx1"/>
                    </a:solidFill>
                    <a:latin typeface="Arial" charset="0"/>
                    <a:ea typeface="ヒラギノ角ゴ Pro W3" charset="-128"/>
                  </a:defRPr>
                </a:lvl1pPr>
                <a:lvl2pPr marL="742950" indent="-285750" eaLnBrk="0" hangingPunct="0">
                  <a:defRPr>
                    <a:solidFill>
                      <a:schemeClr val="tx1"/>
                    </a:solidFill>
                    <a:latin typeface="Arial" charset="0"/>
                    <a:ea typeface="ヒラギノ角ゴ Pro W3" charset="-128"/>
                  </a:defRPr>
                </a:lvl2pPr>
                <a:lvl3pPr marL="1143000" indent="-228600" eaLnBrk="0" hangingPunct="0">
                  <a:defRPr>
                    <a:solidFill>
                      <a:schemeClr val="tx1"/>
                    </a:solidFill>
                    <a:latin typeface="Arial" charset="0"/>
                    <a:ea typeface="ヒラギノ角ゴ Pro W3" charset="-128"/>
                  </a:defRPr>
                </a:lvl3pPr>
                <a:lvl4pPr marL="1600200" indent="-228600" eaLnBrk="0" hangingPunct="0">
                  <a:defRPr>
                    <a:solidFill>
                      <a:schemeClr val="tx1"/>
                    </a:solidFill>
                    <a:latin typeface="Arial" charset="0"/>
                    <a:ea typeface="ヒラギノ角ゴ Pro W3" charset="-128"/>
                  </a:defRPr>
                </a:lvl4pPr>
                <a:lvl5pPr marL="2057400" indent="-228600" eaLnBrk="0" hangingPunct="0">
                  <a:defRPr>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charset="0"/>
                    <a:ea typeface="ヒラギノ角ゴ Pro W3" charset="-128"/>
                  </a:defRPr>
                </a:lvl9pPr>
              </a:lstStyle>
              <a:p>
                <a:pPr eaLnBrk="1" hangingPunct="1">
                  <a:spcBef>
                    <a:spcPct val="20000"/>
                  </a:spcBef>
                  <a:buFont typeface="Arial Narrow" pitchFamily="34" charset="0"/>
                  <a:buNone/>
                </a:pPr>
                <a:r>
                  <a:rPr lang="ru-RU" sz="1400" b="1">
                    <a:latin typeface="Arial Narrow" pitchFamily="34" charset="0"/>
                  </a:rPr>
                  <a:t>Таможня Литвы</a:t>
                </a:r>
                <a:endParaRPr lang="lt-LT" sz="1400" b="1">
                  <a:latin typeface="Arial Narrow" pitchFamily="34" charset="0"/>
                </a:endParaRPr>
              </a:p>
            </p:txBody>
          </p:sp>
        </p:grpSp>
        <p:grpSp>
          <p:nvGrpSpPr>
            <p:cNvPr id="29703" name="Group 32"/>
            <p:cNvGrpSpPr>
              <a:grpSpLocks/>
            </p:cNvGrpSpPr>
            <p:nvPr/>
          </p:nvGrpSpPr>
          <p:grpSpPr bwMode="auto">
            <a:xfrm>
              <a:off x="1030" y="649"/>
              <a:ext cx="873" cy="737"/>
              <a:chOff x="3797" y="185"/>
              <a:chExt cx="873" cy="737"/>
            </a:xfrm>
          </p:grpSpPr>
          <p:pic>
            <p:nvPicPr>
              <p:cNvPr id="29738" name="Picture 33" descr="MCj0432624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4" y="559"/>
                <a:ext cx="363"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39" name="Text Box 34"/>
              <p:cNvSpPr txBox="1">
                <a:spLocks noChangeArrowheads="1"/>
              </p:cNvSpPr>
              <p:nvPr/>
            </p:nvSpPr>
            <p:spPr bwMode="auto">
              <a:xfrm>
                <a:off x="3797" y="185"/>
                <a:ext cx="873" cy="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marL="342900" indent="-342900" eaLnBrk="0" hangingPunct="0">
                  <a:defRPr>
                    <a:solidFill>
                      <a:schemeClr val="tx1"/>
                    </a:solidFill>
                    <a:latin typeface="Arial" charset="0"/>
                    <a:ea typeface="ヒラギノ角ゴ Pro W3" charset="-128"/>
                  </a:defRPr>
                </a:lvl1pPr>
                <a:lvl2pPr marL="742950" indent="-285750" eaLnBrk="0" hangingPunct="0">
                  <a:defRPr>
                    <a:solidFill>
                      <a:schemeClr val="tx1"/>
                    </a:solidFill>
                    <a:latin typeface="Arial" charset="0"/>
                    <a:ea typeface="ヒラギノ角ゴ Pro W3" charset="-128"/>
                  </a:defRPr>
                </a:lvl2pPr>
                <a:lvl3pPr marL="1143000" indent="-228600" eaLnBrk="0" hangingPunct="0">
                  <a:defRPr>
                    <a:solidFill>
                      <a:schemeClr val="tx1"/>
                    </a:solidFill>
                    <a:latin typeface="Arial" charset="0"/>
                    <a:ea typeface="ヒラギノ角ゴ Pro W3" charset="-128"/>
                  </a:defRPr>
                </a:lvl3pPr>
                <a:lvl4pPr marL="1600200" indent="-228600" eaLnBrk="0" hangingPunct="0">
                  <a:defRPr>
                    <a:solidFill>
                      <a:schemeClr val="tx1"/>
                    </a:solidFill>
                    <a:latin typeface="Arial" charset="0"/>
                    <a:ea typeface="ヒラギノ角ゴ Pro W3" charset="-128"/>
                  </a:defRPr>
                </a:lvl4pPr>
                <a:lvl5pPr marL="2057400" indent="-228600" eaLnBrk="0" hangingPunct="0">
                  <a:defRPr>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charset="0"/>
                    <a:ea typeface="ヒラギノ角ゴ Pro W3" charset="-128"/>
                  </a:defRPr>
                </a:lvl9pPr>
              </a:lstStyle>
              <a:p>
                <a:pPr eaLnBrk="1" hangingPunct="1">
                  <a:spcBef>
                    <a:spcPct val="20000"/>
                  </a:spcBef>
                  <a:buFont typeface="Arial Narrow" pitchFamily="34" charset="0"/>
                  <a:buNone/>
                </a:pPr>
                <a:r>
                  <a:rPr lang="ru-RU" sz="1400" b="1">
                    <a:latin typeface="Arial Narrow" pitchFamily="34" charset="0"/>
                  </a:rPr>
                  <a:t>Государственная</a:t>
                </a:r>
              </a:p>
              <a:p>
                <a:pPr eaLnBrk="1" hangingPunct="1">
                  <a:spcBef>
                    <a:spcPct val="20000"/>
                  </a:spcBef>
                  <a:buFont typeface="Arial Narrow" pitchFamily="34" charset="0"/>
                  <a:buNone/>
                </a:pPr>
                <a:r>
                  <a:rPr lang="ru-RU" sz="1400" b="1">
                    <a:latin typeface="Arial Narrow" pitchFamily="34" charset="0"/>
                  </a:rPr>
                  <a:t> пограничная</a:t>
                </a:r>
              </a:p>
              <a:p>
                <a:pPr eaLnBrk="1" hangingPunct="1">
                  <a:spcBef>
                    <a:spcPct val="20000"/>
                  </a:spcBef>
                  <a:buFont typeface="Arial Narrow" pitchFamily="34" charset="0"/>
                  <a:buNone/>
                </a:pPr>
                <a:r>
                  <a:rPr lang="ru-RU" sz="1400" b="1">
                    <a:latin typeface="Arial Narrow" pitchFamily="34" charset="0"/>
                  </a:rPr>
                  <a:t> служба</a:t>
                </a:r>
              </a:p>
            </p:txBody>
          </p:sp>
        </p:grpSp>
        <p:grpSp>
          <p:nvGrpSpPr>
            <p:cNvPr id="29704" name="Group 35"/>
            <p:cNvGrpSpPr>
              <a:grpSpLocks/>
            </p:cNvGrpSpPr>
            <p:nvPr/>
          </p:nvGrpSpPr>
          <p:grpSpPr bwMode="auto">
            <a:xfrm>
              <a:off x="1959" y="573"/>
              <a:ext cx="915" cy="768"/>
              <a:chOff x="3955" y="109"/>
              <a:chExt cx="915" cy="768"/>
            </a:xfrm>
          </p:grpSpPr>
          <p:pic>
            <p:nvPicPr>
              <p:cNvPr id="29736" name="Picture 36" descr="MCj0432624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1" y="514"/>
                <a:ext cx="363"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Text Box 37"/>
              <p:cNvSpPr txBox="1">
                <a:spLocks noChangeArrowheads="1"/>
              </p:cNvSpPr>
              <p:nvPr/>
            </p:nvSpPr>
            <p:spPr bwMode="auto">
              <a:xfrm>
                <a:off x="3955" y="109"/>
                <a:ext cx="915" cy="432"/>
              </a:xfrm>
              <a:prstGeom prst="rect">
                <a:avLst/>
              </a:prstGeom>
              <a:noFill/>
              <a:ln w="9525" algn="ctr">
                <a:noFill/>
                <a:miter lim="800000"/>
                <a:headEnd/>
                <a:tailEnd/>
              </a:ln>
              <a:effectLst/>
            </p:spPr>
            <p:txBody>
              <a:bodyPr wrap="none" lIns="0" tIns="0" rIns="0" bIns="0">
                <a:spAutoFit/>
              </a:bodyPr>
              <a:lstStyle>
                <a:lvl1pPr marL="342900" indent="-342900" eaLnBrk="0" hangingPunct="0">
                  <a:defRPr sz="2400">
                    <a:solidFill>
                      <a:schemeClr val="tx1"/>
                    </a:solidFill>
                    <a:latin typeface="Arial" charset="0"/>
                    <a:ea typeface="ヒラギノ角ゴ Pro W3" charset="-128"/>
                  </a:defRPr>
                </a:lvl1pPr>
                <a:lvl2pPr marL="37931725" indent="-37474525"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spcBef>
                    <a:spcPts val="0"/>
                  </a:spcBef>
                  <a:buFont typeface="Arial Narrow" charset="0"/>
                  <a:buNone/>
                  <a:defRPr/>
                </a:pPr>
                <a:r>
                  <a:rPr lang="ru-RU" sz="1400" b="1" dirty="0" smtClean="0">
                    <a:latin typeface="Arial Narrow" charset="0"/>
                  </a:rPr>
                  <a:t>Клайпедский</a:t>
                </a:r>
              </a:p>
              <a:p>
                <a:pPr eaLnBrk="1" hangingPunct="1">
                  <a:spcBef>
                    <a:spcPts val="0"/>
                  </a:spcBef>
                  <a:buFont typeface="Arial Narrow" charset="0"/>
                  <a:buNone/>
                  <a:defRPr/>
                </a:pPr>
                <a:r>
                  <a:rPr lang="ru-RU" sz="1400" b="1" dirty="0" smtClean="0">
                    <a:latin typeface="Arial Narrow" charset="0"/>
                  </a:rPr>
                  <a:t> </a:t>
                </a:r>
                <a:r>
                  <a:rPr lang="ru-RU" sz="1400" b="1" dirty="0">
                    <a:latin typeface="Arial Narrow" charset="0"/>
                  </a:rPr>
                  <a:t>центр </a:t>
                </a:r>
                <a:endParaRPr lang="ru-RU" sz="1400" b="1" dirty="0" smtClean="0">
                  <a:latin typeface="Arial Narrow" charset="0"/>
                </a:endParaRPr>
              </a:p>
              <a:p>
                <a:pPr eaLnBrk="1" hangingPunct="1">
                  <a:spcBef>
                    <a:spcPts val="0"/>
                  </a:spcBef>
                  <a:buFont typeface="Arial Narrow" charset="0"/>
                  <a:buNone/>
                  <a:defRPr/>
                </a:pPr>
                <a:r>
                  <a:rPr lang="ru-RU" sz="1400" b="1" dirty="0" smtClean="0">
                    <a:latin typeface="Arial Narrow" charset="0"/>
                  </a:rPr>
                  <a:t>здравоохранения</a:t>
                </a:r>
                <a:r>
                  <a:rPr lang="ru-RU" sz="1400" b="1" dirty="0" smtClean="0">
                    <a:effectLst>
                      <a:outerShdw blurRad="38100" dist="38100" dir="2700000" algn="tl">
                        <a:srgbClr val="FFFFFF"/>
                      </a:outerShdw>
                    </a:effectLst>
                    <a:latin typeface="Arial Narrow" charset="0"/>
                  </a:rPr>
                  <a:t> </a:t>
                </a:r>
                <a:endParaRPr lang="ru-RU" sz="1400" b="1" dirty="0">
                  <a:effectLst>
                    <a:outerShdw blurRad="38100" dist="38100" dir="2700000" algn="tl">
                      <a:srgbClr val="FFFFFF"/>
                    </a:outerShdw>
                  </a:effectLst>
                  <a:latin typeface="Arial Narrow" charset="0"/>
                </a:endParaRPr>
              </a:p>
            </p:txBody>
          </p:sp>
        </p:grpSp>
        <p:grpSp>
          <p:nvGrpSpPr>
            <p:cNvPr id="29705" name="Group 38"/>
            <p:cNvGrpSpPr>
              <a:grpSpLocks/>
            </p:cNvGrpSpPr>
            <p:nvPr/>
          </p:nvGrpSpPr>
          <p:grpSpPr bwMode="auto">
            <a:xfrm>
              <a:off x="2923" y="477"/>
              <a:ext cx="923" cy="762"/>
              <a:chOff x="4239" y="13"/>
              <a:chExt cx="923" cy="762"/>
            </a:xfrm>
          </p:grpSpPr>
          <p:pic>
            <p:nvPicPr>
              <p:cNvPr id="29734" name="Picture 39" descr="MCj0432624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9" y="13"/>
                <a:ext cx="363"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35" name="Text Box 40"/>
              <p:cNvSpPr txBox="1">
                <a:spLocks noChangeArrowheads="1"/>
              </p:cNvSpPr>
              <p:nvPr/>
            </p:nvSpPr>
            <p:spPr bwMode="auto">
              <a:xfrm>
                <a:off x="4239" y="343"/>
                <a:ext cx="923"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marL="342900" indent="-342900" eaLnBrk="0" hangingPunct="0">
                  <a:defRPr>
                    <a:solidFill>
                      <a:schemeClr val="tx1"/>
                    </a:solidFill>
                    <a:latin typeface="Arial" charset="0"/>
                    <a:ea typeface="ヒラギノ角ゴ Pro W3" charset="-128"/>
                  </a:defRPr>
                </a:lvl1pPr>
                <a:lvl2pPr marL="742950" indent="-285750" eaLnBrk="0" hangingPunct="0">
                  <a:defRPr>
                    <a:solidFill>
                      <a:schemeClr val="tx1"/>
                    </a:solidFill>
                    <a:latin typeface="Arial" charset="0"/>
                    <a:ea typeface="ヒラギノ角ゴ Pro W3" charset="-128"/>
                  </a:defRPr>
                </a:lvl2pPr>
                <a:lvl3pPr marL="1143000" indent="-228600" eaLnBrk="0" hangingPunct="0">
                  <a:defRPr>
                    <a:solidFill>
                      <a:schemeClr val="tx1"/>
                    </a:solidFill>
                    <a:latin typeface="Arial" charset="0"/>
                    <a:ea typeface="ヒラギノ角ゴ Pro W3" charset="-128"/>
                  </a:defRPr>
                </a:lvl3pPr>
                <a:lvl4pPr marL="1600200" indent="-228600" eaLnBrk="0" hangingPunct="0">
                  <a:defRPr>
                    <a:solidFill>
                      <a:schemeClr val="tx1"/>
                    </a:solidFill>
                    <a:latin typeface="Arial" charset="0"/>
                    <a:ea typeface="ヒラギノ角ゴ Pro W3" charset="-128"/>
                  </a:defRPr>
                </a:lvl4pPr>
                <a:lvl5pPr marL="2057400" indent="-228600" eaLnBrk="0" hangingPunct="0">
                  <a:defRPr>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charset="0"/>
                    <a:ea typeface="ヒラギノ角ゴ Pro W3" charset="-128"/>
                  </a:defRPr>
                </a:lvl9pPr>
              </a:lstStyle>
              <a:p>
                <a:pPr eaLnBrk="1" hangingPunct="1">
                  <a:buFont typeface="Arial Narrow" pitchFamily="34" charset="0"/>
                  <a:buNone/>
                </a:pPr>
                <a:r>
                  <a:rPr lang="ru-RU" sz="1400" b="1">
                    <a:solidFill>
                      <a:srgbClr val="000000"/>
                    </a:solidFill>
                    <a:latin typeface="Arial Narrow" pitchFamily="34" charset="0"/>
                  </a:rPr>
                  <a:t>Государственная </a:t>
                </a:r>
              </a:p>
              <a:p>
                <a:pPr eaLnBrk="1" hangingPunct="1">
                  <a:buFont typeface="Arial Narrow" pitchFamily="34" charset="0"/>
                  <a:buNone/>
                </a:pPr>
                <a:r>
                  <a:rPr lang="ru-RU" sz="1400" b="1">
                    <a:solidFill>
                      <a:srgbClr val="000000"/>
                    </a:solidFill>
                    <a:latin typeface="Arial Narrow" pitchFamily="34" charset="0"/>
                  </a:rPr>
                  <a:t> служба по охране</a:t>
                </a:r>
              </a:p>
              <a:p>
                <a:pPr eaLnBrk="1" hangingPunct="1">
                  <a:buFont typeface="Arial Narrow" pitchFamily="34" charset="0"/>
                  <a:buNone/>
                </a:pPr>
                <a:r>
                  <a:rPr lang="ru-RU" sz="1400" b="1">
                    <a:solidFill>
                      <a:srgbClr val="000000"/>
                    </a:solidFill>
                    <a:latin typeface="Arial Narrow" pitchFamily="34" charset="0"/>
                  </a:rPr>
                  <a:t> растений</a:t>
                </a:r>
                <a:endParaRPr lang="lt-LT" sz="1400" b="1">
                  <a:latin typeface="Arial Narrow" pitchFamily="34" charset="0"/>
                </a:endParaRPr>
              </a:p>
            </p:txBody>
          </p:sp>
        </p:grpSp>
        <p:grpSp>
          <p:nvGrpSpPr>
            <p:cNvPr id="29706" name="Group 41"/>
            <p:cNvGrpSpPr>
              <a:grpSpLocks/>
            </p:cNvGrpSpPr>
            <p:nvPr/>
          </p:nvGrpSpPr>
          <p:grpSpPr bwMode="auto">
            <a:xfrm>
              <a:off x="3925" y="519"/>
              <a:ext cx="1149" cy="625"/>
              <a:chOff x="4424" y="100"/>
              <a:chExt cx="1149" cy="625"/>
            </a:xfrm>
          </p:grpSpPr>
          <p:pic>
            <p:nvPicPr>
              <p:cNvPr id="29732" name="Picture 42" descr="MCj0432624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5" y="362"/>
                <a:ext cx="363"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33" name="Text Box 43"/>
              <p:cNvSpPr txBox="1">
                <a:spLocks noChangeArrowheads="1"/>
              </p:cNvSpPr>
              <p:nvPr/>
            </p:nvSpPr>
            <p:spPr bwMode="auto">
              <a:xfrm>
                <a:off x="4424" y="100"/>
                <a:ext cx="1149"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marL="273050" indent="-342900" eaLnBrk="0" hangingPunct="0">
                  <a:defRPr>
                    <a:solidFill>
                      <a:schemeClr val="tx1"/>
                    </a:solidFill>
                    <a:latin typeface="Arial" charset="0"/>
                    <a:ea typeface="ヒラギノ角ゴ Pro W3" charset="-128"/>
                  </a:defRPr>
                </a:lvl1pPr>
                <a:lvl2pPr marL="742950" indent="-285750" eaLnBrk="0" hangingPunct="0">
                  <a:defRPr>
                    <a:solidFill>
                      <a:schemeClr val="tx1"/>
                    </a:solidFill>
                    <a:latin typeface="Arial" charset="0"/>
                    <a:ea typeface="ヒラギノ角ゴ Pro W3" charset="-128"/>
                  </a:defRPr>
                </a:lvl2pPr>
                <a:lvl3pPr marL="1143000" indent="-228600" eaLnBrk="0" hangingPunct="0">
                  <a:defRPr>
                    <a:solidFill>
                      <a:schemeClr val="tx1"/>
                    </a:solidFill>
                    <a:latin typeface="Arial" charset="0"/>
                    <a:ea typeface="ヒラギノ角ゴ Pro W3" charset="-128"/>
                  </a:defRPr>
                </a:lvl3pPr>
                <a:lvl4pPr marL="1600200" indent="-228600" eaLnBrk="0" hangingPunct="0">
                  <a:defRPr>
                    <a:solidFill>
                      <a:schemeClr val="tx1"/>
                    </a:solidFill>
                    <a:latin typeface="Arial" charset="0"/>
                    <a:ea typeface="ヒラギノ角ゴ Pro W3" charset="-128"/>
                  </a:defRPr>
                </a:lvl4pPr>
                <a:lvl5pPr marL="2057400" indent="-228600" eaLnBrk="0" hangingPunct="0">
                  <a:defRPr>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charset="0"/>
                    <a:ea typeface="ヒラギノ角ゴ Pro W3" charset="-128"/>
                  </a:defRPr>
                </a:lvl9pPr>
              </a:lstStyle>
              <a:p>
                <a:pPr>
                  <a:lnSpc>
                    <a:spcPct val="90000"/>
                  </a:lnSpc>
                  <a:buClr>
                    <a:schemeClr val="tx1"/>
                  </a:buClr>
                </a:pPr>
                <a:r>
                  <a:rPr lang="ru-RU" sz="1400" b="1">
                    <a:latin typeface="Arial Narrow" pitchFamily="34" charset="0"/>
                  </a:rPr>
                  <a:t>Государственная</a:t>
                </a:r>
              </a:p>
              <a:p>
                <a:pPr>
                  <a:lnSpc>
                    <a:spcPct val="90000"/>
                  </a:lnSpc>
                  <a:buClr>
                    <a:schemeClr val="tx1"/>
                  </a:buClr>
                </a:pPr>
                <a:r>
                  <a:rPr lang="ru-RU" sz="1400" b="1">
                    <a:latin typeface="Arial Narrow" pitchFamily="34" charset="0"/>
                  </a:rPr>
                  <a:t>  ветеринарная служба</a:t>
                </a:r>
                <a:endParaRPr lang="lt-LT" sz="1400" b="1">
                  <a:latin typeface="Arial Narrow" pitchFamily="34" charset="0"/>
                </a:endParaRPr>
              </a:p>
            </p:txBody>
          </p:sp>
        </p:grpSp>
        <p:grpSp>
          <p:nvGrpSpPr>
            <p:cNvPr id="29707" name="Group 44"/>
            <p:cNvGrpSpPr>
              <a:grpSpLocks/>
            </p:cNvGrpSpPr>
            <p:nvPr/>
          </p:nvGrpSpPr>
          <p:grpSpPr bwMode="auto">
            <a:xfrm>
              <a:off x="4671" y="946"/>
              <a:ext cx="1218" cy="363"/>
              <a:chOff x="4263" y="482"/>
              <a:chExt cx="1218" cy="363"/>
            </a:xfrm>
          </p:grpSpPr>
          <p:pic>
            <p:nvPicPr>
              <p:cNvPr id="29730" name="Picture 45" descr="MCj0432624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3" y="482"/>
                <a:ext cx="363"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31" name="Text Box 46"/>
              <p:cNvSpPr txBox="1">
                <a:spLocks noChangeArrowheads="1"/>
              </p:cNvSpPr>
              <p:nvPr/>
            </p:nvSpPr>
            <p:spPr bwMode="auto">
              <a:xfrm>
                <a:off x="4656" y="580"/>
                <a:ext cx="825"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marL="342900" indent="-342900" eaLnBrk="0" hangingPunct="0">
                  <a:defRPr>
                    <a:solidFill>
                      <a:schemeClr val="tx1"/>
                    </a:solidFill>
                    <a:latin typeface="Arial" charset="0"/>
                    <a:ea typeface="ヒラギノ角ゴ Pro W3" charset="-128"/>
                  </a:defRPr>
                </a:lvl1pPr>
                <a:lvl2pPr marL="742950" indent="-285750" eaLnBrk="0" hangingPunct="0">
                  <a:defRPr>
                    <a:solidFill>
                      <a:schemeClr val="tx1"/>
                    </a:solidFill>
                    <a:latin typeface="Arial" charset="0"/>
                    <a:ea typeface="ヒラギノ角ゴ Pro W3" charset="-128"/>
                  </a:defRPr>
                </a:lvl2pPr>
                <a:lvl3pPr marL="1143000" indent="-228600" eaLnBrk="0" hangingPunct="0">
                  <a:defRPr>
                    <a:solidFill>
                      <a:schemeClr val="tx1"/>
                    </a:solidFill>
                    <a:latin typeface="Arial" charset="0"/>
                    <a:ea typeface="ヒラギノ角ゴ Pro W3" charset="-128"/>
                  </a:defRPr>
                </a:lvl3pPr>
                <a:lvl4pPr marL="1600200" indent="-228600" eaLnBrk="0" hangingPunct="0">
                  <a:defRPr>
                    <a:solidFill>
                      <a:schemeClr val="tx1"/>
                    </a:solidFill>
                    <a:latin typeface="Arial" charset="0"/>
                    <a:ea typeface="ヒラギノ角ゴ Pro W3" charset="-128"/>
                  </a:defRPr>
                </a:lvl4pPr>
                <a:lvl5pPr marL="2057400" indent="-228600" eaLnBrk="0" hangingPunct="0">
                  <a:defRPr>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charset="0"/>
                    <a:ea typeface="ヒラギノ角ゴ Pro W3" charset="-128"/>
                  </a:defRPr>
                </a:lvl9pPr>
              </a:lstStyle>
              <a:p>
                <a:pPr eaLnBrk="1" hangingPunct="1">
                  <a:spcBef>
                    <a:spcPct val="20000"/>
                  </a:spcBef>
                  <a:buFont typeface="Arial Narrow" pitchFamily="34" charset="0"/>
                  <a:buNone/>
                </a:pPr>
                <a:r>
                  <a:rPr lang="ru-RU" sz="1400" b="1">
                    <a:latin typeface="Arial Narrow" pitchFamily="34" charset="0"/>
                  </a:rPr>
                  <a:t>Судовладельцы</a:t>
                </a:r>
                <a:endParaRPr lang="lt-LT" sz="1400" b="1">
                  <a:latin typeface="Arial Narrow" pitchFamily="34" charset="0"/>
                </a:endParaRPr>
              </a:p>
            </p:txBody>
          </p:sp>
        </p:grpSp>
        <p:sp>
          <p:nvSpPr>
            <p:cNvPr id="29708" name="Line 16"/>
            <p:cNvSpPr>
              <a:spLocks noChangeShapeType="1"/>
            </p:cNvSpPr>
            <p:nvPr/>
          </p:nvSpPr>
          <p:spPr bwMode="auto">
            <a:xfrm flipH="1">
              <a:off x="2154" y="1218"/>
              <a:ext cx="2404" cy="953"/>
            </a:xfrm>
            <a:prstGeom prst="line">
              <a:avLst/>
            </a:prstGeom>
            <a:noFill/>
            <a:ln w="38100">
              <a:solidFill>
                <a:srgbClr val="0000FF"/>
              </a:solidFill>
              <a:round/>
              <a:headEnd type="triangle" w="med" len="med"/>
              <a:tailEnd type="triangle" w="med" len="med"/>
            </a:ln>
            <a:extLst>
              <a:ext uri="{909E8E84-426E-40DD-AFC4-6F175D3DCCD1}">
                <a14:hiddenFill xmlns:a14="http://schemas.microsoft.com/office/drawing/2010/main">
                  <a:noFill/>
                </a14:hiddenFill>
              </a:ext>
            </a:extLst>
          </p:spPr>
          <p:txBody>
            <a:bodyPr wrap="none" lIns="0" tIns="0" rIns="0" bIns="0"/>
            <a:lstStyle/>
            <a:p>
              <a:endParaRPr lang="en-US"/>
            </a:p>
          </p:txBody>
        </p:sp>
        <p:sp>
          <p:nvSpPr>
            <p:cNvPr id="29709" name="Line 16"/>
            <p:cNvSpPr>
              <a:spLocks noChangeShapeType="1"/>
            </p:cNvSpPr>
            <p:nvPr/>
          </p:nvSpPr>
          <p:spPr bwMode="auto">
            <a:xfrm flipH="1">
              <a:off x="2200" y="1173"/>
              <a:ext cx="1496" cy="816"/>
            </a:xfrm>
            <a:prstGeom prst="line">
              <a:avLst/>
            </a:prstGeom>
            <a:noFill/>
            <a:ln w="38100">
              <a:solidFill>
                <a:srgbClr val="0000FF"/>
              </a:solidFill>
              <a:round/>
              <a:headEnd type="triangle" w="med" len="med"/>
              <a:tailEnd type="triangle" w="med" len="med"/>
            </a:ln>
            <a:extLst>
              <a:ext uri="{909E8E84-426E-40DD-AFC4-6F175D3DCCD1}">
                <a14:hiddenFill xmlns:a14="http://schemas.microsoft.com/office/drawing/2010/main">
                  <a:noFill/>
                </a14:hiddenFill>
              </a:ext>
            </a:extLst>
          </p:spPr>
          <p:txBody>
            <a:bodyPr wrap="none" lIns="0" tIns="0" rIns="0" bIns="0"/>
            <a:lstStyle/>
            <a:p>
              <a:endParaRPr lang="en-US"/>
            </a:p>
          </p:txBody>
        </p:sp>
        <p:sp>
          <p:nvSpPr>
            <p:cNvPr id="29710" name="Line 16"/>
            <p:cNvSpPr>
              <a:spLocks noChangeShapeType="1"/>
            </p:cNvSpPr>
            <p:nvPr/>
          </p:nvSpPr>
          <p:spPr bwMode="auto">
            <a:xfrm flipH="1">
              <a:off x="2109" y="1218"/>
              <a:ext cx="770" cy="635"/>
            </a:xfrm>
            <a:prstGeom prst="line">
              <a:avLst/>
            </a:prstGeom>
            <a:noFill/>
            <a:ln w="38100">
              <a:solidFill>
                <a:srgbClr val="0000FF"/>
              </a:solidFill>
              <a:round/>
              <a:headEnd type="triangle" w="med" len="med"/>
              <a:tailEnd type="triangle" w="med" len="med"/>
            </a:ln>
            <a:extLst>
              <a:ext uri="{909E8E84-426E-40DD-AFC4-6F175D3DCCD1}">
                <a14:hiddenFill xmlns:a14="http://schemas.microsoft.com/office/drawing/2010/main">
                  <a:noFill/>
                </a14:hiddenFill>
              </a:ext>
            </a:extLst>
          </p:spPr>
          <p:txBody>
            <a:bodyPr wrap="none" lIns="0" tIns="0" rIns="0" bIns="0"/>
            <a:lstStyle/>
            <a:p>
              <a:endParaRPr lang="en-US"/>
            </a:p>
          </p:txBody>
        </p:sp>
        <p:sp>
          <p:nvSpPr>
            <p:cNvPr id="29711" name="Line 16"/>
            <p:cNvSpPr>
              <a:spLocks noChangeShapeType="1"/>
            </p:cNvSpPr>
            <p:nvPr/>
          </p:nvSpPr>
          <p:spPr bwMode="auto">
            <a:xfrm flipH="1">
              <a:off x="1927" y="1264"/>
              <a:ext cx="227" cy="590"/>
            </a:xfrm>
            <a:prstGeom prst="line">
              <a:avLst/>
            </a:prstGeom>
            <a:noFill/>
            <a:ln w="38100">
              <a:solidFill>
                <a:srgbClr val="0000FF"/>
              </a:solidFill>
              <a:round/>
              <a:headEnd type="triangle" w="med" len="med"/>
              <a:tailEnd type="triangle" w="med" len="med"/>
            </a:ln>
            <a:extLst>
              <a:ext uri="{909E8E84-426E-40DD-AFC4-6F175D3DCCD1}">
                <a14:hiddenFill xmlns:a14="http://schemas.microsoft.com/office/drawing/2010/main">
                  <a:noFill/>
                </a14:hiddenFill>
              </a:ext>
            </a:extLst>
          </p:spPr>
          <p:txBody>
            <a:bodyPr wrap="none" lIns="0" tIns="0" rIns="0" bIns="0"/>
            <a:lstStyle/>
            <a:p>
              <a:endParaRPr lang="en-US"/>
            </a:p>
          </p:txBody>
        </p:sp>
        <p:sp>
          <p:nvSpPr>
            <p:cNvPr id="29712" name="Line 16"/>
            <p:cNvSpPr>
              <a:spLocks noChangeShapeType="1"/>
            </p:cNvSpPr>
            <p:nvPr/>
          </p:nvSpPr>
          <p:spPr bwMode="auto">
            <a:xfrm>
              <a:off x="1519" y="1264"/>
              <a:ext cx="1" cy="544"/>
            </a:xfrm>
            <a:prstGeom prst="line">
              <a:avLst/>
            </a:prstGeom>
            <a:noFill/>
            <a:ln w="38100">
              <a:solidFill>
                <a:srgbClr val="0000FF"/>
              </a:solidFill>
              <a:round/>
              <a:headEnd type="triangle" w="med" len="med"/>
              <a:tailEnd type="triangle" w="med" len="med"/>
            </a:ln>
            <a:extLst>
              <a:ext uri="{909E8E84-426E-40DD-AFC4-6F175D3DCCD1}">
                <a14:hiddenFill xmlns:a14="http://schemas.microsoft.com/office/drawing/2010/main">
                  <a:noFill/>
                </a14:hiddenFill>
              </a:ext>
            </a:extLst>
          </p:spPr>
          <p:txBody>
            <a:bodyPr wrap="none" lIns="0" tIns="0" rIns="0" bIns="0"/>
            <a:lstStyle/>
            <a:p>
              <a:endParaRPr lang="en-US"/>
            </a:p>
          </p:txBody>
        </p:sp>
        <p:sp>
          <p:nvSpPr>
            <p:cNvPr id="29713" name="Line 16"/>
            <p:cNvSpPr>
              <a:spLocks noChangeShapeType="1"/>
            </p:cNvSpPr>
            <p:nvPr/>
          </p:nvSpPr>
          <p:spPr bwMode="auto">
            <a:xfrm>
              <a:off x="839" y="1309"/>
              <a:ext cx="408" cy="680"/>
            </a:xfrm>
            <a:prstGeom prst="line">
              <a:avLst/>
            </a:prstGeom>
            <a:noFill/>
            <a:ln w="38100">
              <a:solidFill>
                <a:srgbClr val="0000FF"/>
              </a:solidFill>
              <a:round/>
              <a:headEnd type="triangle" w="med" len="med"/>
              <a:tailEnd type="triangle" w="med" len="med"/>
            </a:ln>
            <a:extLst>
              <a:ext uri="{909E8E84-426E-40DD-AFC4-6F175D3DCCD1}">
                <a14:hiddenFill xmlns:a14="http://schemas.microsoft.com/office/drawing/2010/main">
                  <a:noFill/>
                </a14:hiddenFill>
              </a:ext>
            </a:extLst>
          </p:spPr>
          <p:txBody>
            <a:bodyPr wrap="none" lIns="0" tIns="0" rIns="0" bIns="0"/>
            <a:lstStyle/>
            <a:p>
              <a:endParaRPr lang="en-US"/>
            </a:p>
          </p:txBody>
        </p:sp>
        <p:grpSp>
          <p:nvGrpSpPr>
            <p:cNvPr id="29714" name="Group 53"/>
            <p:cNvGrpSpPr>
              <a:grpSpLocks/>
            </p:cNvGrpSpPr>
            <p:nvPr/>
          </p:nvGrpSpPr>
          <p:grpSpPr bwMode="auto">
            <a:xfrm>
              <a:off x="3923" y="1706"/>
              <a:ext cx="1553" cy="363"/>
              <a:chOff x="4105" y="346"/>
              <a:chExt cx="1553" cy="363"/>
            </a:xfrm>
          </p:grpSpPr>
          <p:pic>
            <p:nvPicPr>
              <p:cNvPr id="29728" name="Picture 54" descr="MCj0432624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5" y="346"/>
                <a:ext cx="363"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29" name="Text Box 55"/>
              <p:cNvSpPr txBox="1">
                <a:spLocks noChangeArrowheads="1"/>
              </p:cNvSpPr>
              <p:nvPr/>
            </p:nvSpPr>
            <p:spPr bwMode="auto">
              <a:xfrm>
                <a:off x="4467" y="453"/>
                <a:ext cx="1191"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marL="342900" indent="-342900" eaLnBrk="0" hangingPunct="0">
                  <a:defRPr>
                    <a:solidFill>
                      <a:schemeClr val="tx1"/>
                    </a:solidFill>
                    <a:latin typeface="Arial" charset="0"/>
                    <a:ea typeface="ヒラギノ角ゴ Pro W3" charset="-128"/>
                  </a:defRPr>
                </a:lvl1pPr>
                <a:lvl2pPr marL="742950" indent="-285750" eaLnBrk="0" hangingPunct="0">
                  <a:defRPr>
                    <a:solidFill>
                      <a:schemeClr val="tx1"/>
                    </a:solidFill>
                    <a:latin typeface="Arial" charset="0"/>
                    <a:ea typeface="ヒラギノ角ゴ Pro W3" charset="-128"/>
                  </a:defRPr>
                </a:lvl2pPr>
                <a:lvl3pPr marL="1143000" indent="-228600" eaLnBrk="0" hangingPunct="0">
                  <a:defRPr>
                    <a:solidFill>
                      <a:schemeClr val="tx1"/>
                    </a:solidFill>
                    <a:latin typeface="Arial" charset="0"/>
                    <a:ea typeface="ヒラギノ角ゴ Pro W3" charset="-128"/>
                  </a:defRPr>
                </a:lvl3pPr>
                <a:lvl4pPr marL="1600200" indent="-228600" eaLnBrk="0" hangingPunct="0">
                  <a:defRPr>
                    <a:solidFill>
                      <a:schemeClr val="tx1"/>
                    </a:solidFill>
                    <a:latin typeface="Arial" charset="0"/>
                    <a:ea typeface="ヒラギノ角ゴ Pro W3" charset="-128"/>
                  </a:defRPr>
                </a:lvl4pPr>
                <a:lvl5pPr marL="2057400" indent="-228600" eaLnBrk="0" hangingPunct="0">
                  <a:defRPr>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charset="0"/>
                    <a:ea typeface="ヒラギノ角ゴ Pro W3" charset="-128"/>
                  </a:defRPr>
                </a:lvl9pPr>
              </a:lstStyle>
              <a:p>
                <a:pPr>
                  <a:lnSpc>
                    <a:spcPct val="90000"/>
                  </a:lnSpc>
                  <a:spcBef>
                    <a:spcPct val="20000"/>
                  </a:spcBef>
                  <a:buClr>
                    <a:schemeClr val="tx1"/>
                  </a:buClr>
                </a:pPr>
                <a:r>
                  <a:rPr lang="ru-RU" sz="1400" b="1">
                    <a:latin typeface="Arial Narrow" pitchFamily="34" charset="0"/>
                  </a:rPr>
                  <a:t>Грузовые экспедиторы</a:t>
                </a:r>
                <a:endParaRPr lang="lt-LT" sz="1400" b="1">
                  <a:latin typeface="Arial Narrow" pitchFamily="34" charset="0"/>
                </a:endParaRPr>
              </a:p>
            </p:txBody>
          </p:sp>
        </p:grpSp>
        <p:grpSp>
          <p:nvGrpSpPr>
            <p:cNvPr id="29715" name="Group 56"/>
            <p:cNvGrpSpPr>
              <a:grpSpLocks/>
            </p:cNvGrpSpPr>
            <p:nvPr/>
          </p:nvGrpSpPr>
          <p:grpSpPr bwMode="auto">
            <a:xfrm>
              <a:off x="3969" y="2160"/>
              <a:ext cx="1769" cy="363"/>
              <a:chOff x="4105" y="346"/>
              <a:chExt cx="1769" cy="363"/>
            </a:xfrm>
          </p:grpSpPr>
          <p:pic>
            <p:nvPicPr>
              <p:cNvPr id="29726" name="Picture 57" descr="MCj0432624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5" y="346"/>
                <a:ext cx="363"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27" name="Text Box 58"/>
              <p:cNvSpPr txBox="1">
                <a:spLocks noChangeArrowheads="1"/>
              </p:cNvSpPr>
              <p:nvPr/>
            </p:nvSpPr>
            <p:spPr bwMode="auto">
              <a:xfrm>
                <a:off x="4465" y="414"/>
                <a:ext cx="140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marL="342900" indent="-342900" eaLnBrk="0" hangingPunct="0">
                  <a:defRPr>
                    <a:solidFill>
                      <a:schemeClr val="tx1"/>
                    </a:solidFill>
                    <a:latin typeface="Arial" charset="0"/>
                    <a:ea typeface="ヒラギノ角ゴ Pro W3" charset="-128"/>
                  </a:defRPr>
                </a:lvl1pPr>
                <a:lvl2pPr marL="742950" indent="-285750" eaLnBrk="0" hangingPunct="0">
                  <a:defRPr>
                    <a:solidFill>
                      <a:schemeClr val="tx1"/>
                    </a:solidFill>
                    <a:latin typeface="Arial" charset="0"/>
                    <a:ea typeface="ヒラギノ角ゴ Pro W3" charset="-128"/>
                  </a:defRPr>
                </a:lvl2pPr>
                <a:lvl3pPr marL="1143000" indent="-228600" eaLnBrk="0" hangingPunct="0">
                  <a:defRPr>
                    <a:solidFill>
                      <a:schemeClr val="tx1"/>
                    </a:solidFill>
                    <a:latin typeface="Arial" charset="0"/>
                    <a:ea typeface="ヒラギノ角ゴ Pro W3" charset="-128"/>
                  </a:defRPr>
                </a:lvl3pPr>
                <a:lvl4pPr marL="1600200" indent="-228600" eaLnBrk="0" hangingPunct="0">
                  <a:defRPr>
                    <a:solidFill>
                      <a:schemeClr val="tx1"/>
                    </a:solidFill>
                    <a:latin typeface="Arial" charset="0"/>
                    <a:ea typeface="ヒラギノ角ゴ Pro W3" charset="-128"/>
                  </a:defRPr>
                </a:lvl4pPr>
                <a:lvl5pPr marL="2057400" indent="-228600" eaLnBrk="0" hangingPunct="0">
                  <a:defRPr>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charset="0"/>
                    <a:ea typeface="ヒラギノ角ゴ Pro W3" charset="-128"/>
                  </a:defRPr>
                </a:lvl9pPr>
              </a:lstStyle>
              <a:p>
                <a:pPr>
                  <a:lnSpc>
                    <a:spcPct val="90000"/>
                  </a:lnSpc>
                  <a:spcBef>
                    <a:spcPct val="20000"/>
                  </a:spcBef>
                  <a:buClr>
                    <a:schemeClr val="tx1"/>
                  </a:buClr>
                </a:pPr>
                <a:r>
                  <a:rPr lang="ru-RU" sz="1400" b="1">
                    <a:latin typeface="Arial Narrow" pitchFamily="34" charset="0"/>
                  </a:rPr>
                  <a:t>Стивидорные предприятия </a:t>
                </a:r>
              </a:p>
              <a:p>
                <a:pPr>
                  <a:lnSpc>
                    <a:spcPct val="90000"/>
                  </a:lnSpc>
                  <a:spcBef>
                    <a:spcPct val="20000"/>
                  </a:spcBef>
                  <a:buClr>
                    <a:schemeClr val="tx1"/>
                  </a:buClr>
                </a:pPr>
                <a:r>
                  <a:rPr lang="lt-LT" sz="1400" b="1">
                    <a:latin typeface="Arial Narrow" pitchFamily="34" charset="0"/>
                  </a:rPr>
                  <a:t>(</a:t>
                </a:r>
                <a:r>
                  <a:rPr lang="ru-RU" sz="1400" b="1">
                    <a:latin typeface="Arial Narrow" pitchFamily="34" charset="0"/>
                  </a:rPr>
                  <a:t>портовые терминалы</a:t>
                </a:r>
                <a:r>
                  <a:rPr lang="lt-LT" sz="1400" b="1">
                    <a:latin typeface="Arial Narrow" pitchFamily="34" charset="0"/>
                  </a:rPr>
                  <a:t>)</a:t>
                </a:r>
                <a:endParaRPr lang="en-GB" sz="1400" b="1">
                  <a:latin typeface="Arial Narrow" pitchFamily="34" charset="0"/>
                </a:endParaRPr>
              </a:p>
            </p:txBody>
          </p:sp>
        </p:grpSp>
        <p:grpSp>
          <p:nvGrpSpPr>
            <p:cNvPr id="29716" name="Group 59"/>
            <p:cNvGrpSpPr>
              <a:grpSpLocks/>
            </p:cNvGrpSpPr>
            <p:nvPr/>
          </p:nvGrpSpPr>
          <p:grpSpPr bwMode="auto">
            <a:xfrm>
              <a:off x="4014" y="2614"/>
              <a:ext cx="1758" cy="363"/>
              <a:chOff x="4105" y="346"/>
              <a:chExt cx="1758" cy="363"/>
            </a:xfrm>
          </p:grpSpPr>
          <p:pic>
            <p:nvPicPr>
              <p:cNvPr id="29724" name="Picture 60" descr="MCj0432624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5" y="346"/>
                <a:ext cx="363"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25" name="Text Box 61"/>
              <p:cNvSpPr txBox="1">
                <a:spLocks noChangeArrowheads="1"/>
              </p:cNvSpPr>
              <p:nvPr/>
            </p:nvSpPr>
            <p:spPr bwMode="auto">
              <a:xfrm>
                <a:off x="4467" y="455"/>
                <a:ext cx="1396"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marL="342900" indent="-342900" eaLnBrk="0" hangingPunct="0">
                  <a:defRPr>
                    <a:solidFill>
                      <a:schemeClr val="tx1"/>
                    </a:solidFill>
                    <a:latin typeface="Arial" charset="0"/>
                    <a:ea typeface="ヒラギノ角ゴ Pro W3" charset="-128"/>
                  </a:defRPr>
                </a:lvl1pPr>
                <a:lvl2pPr marL="742950" indent="-285750" eaLnBrk="0" hangingPunct="0">
                  <a:defRPr>
                    <a:solidFill>
                      <a:schemeClr val="tx1"/>
                    </a:solidFill>
                    <a:latin typeface="Arial" charset="0"/>
                    <a:ea typeface="ヒラギノ角ゴ Pro W3" charset="-128"/>
                  </a:defRPr>
                </a:lvl2pPr>
                <a:lvl3pPr marL="1143000" indent="-228600" eaLnBrk="0" hangingPunct="0">
                  <a:defRPr>
                    <a:solidFill>
                      <a:schemeClr val="tx1"/>
                    </a:solidFill>
                    <a:latin typeface="Arial" charset="0"/>
                    <a:ea typeface="ヒラギノ角ゴ Pro W3" charset="-128"/>
                  </a:defRPr>
                </a:lvl3pPr>
                <a:lvl4pPr marL="1600200" indent="-228600" eaLnBrk="0" hangingPunct="0">
                  <a:defRPr>
                    <a:solidFill>
                      <a:schemeClr val="tx1"/>
                    </a:solidFill>
                    <a:latin typeface="Arial" charset="0"/>
                    <a:ea typeface="ヒラギノ角ゴ Pro W3" charset="-128"/>
                  </a:defRPr>
                </a:lvl4pPr>
                <a:lvl5pPr marL="2057400" indent="-228600" eaLnBrk="0" hangingPunct="0">
                  <a:defRPr>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charset="0"/>
                    <a:ea typeface="ヒラギノ角ゴ Pro W3" charset="-128"/>
                  </a:defRPr>
                </a:lvl9pPr>
              </a:lstStyle>
              <a:p>
                <a:pPr eaLnBrk="1" hangingPunct="1">
                  <a:spcBef>
                    <a:spcPct val="20000"/>
                  </a:spcBef>
                  <a:buFont typeface="Arial Narrow" pitchFamily="34" charset="0"/>
                  <a:buNone/>
                </a:pPr>
                <a:r>
                  <a:rPr lang="ru-RU" sz="1400" b="1">
                    <a:latin typeface="Arial Narrow" pitchFamily="34" charset="0"/>
                  </a:rPr>
                  <a:t>Литовская железная дорога</a:t>
                </a:r>
                <a:endParaRPr lang="lt-LT" sz="1400" b="1">
                  <a:latin typeface="Arial Narrow" pitchFamily="34" charset="0"/>
                </a:endParaRPr>
              </a:p>
            </p:txBody>
          </p:sp>
        </p:grpSp>
        <p:sp>
          <p:nvSpPr>
            <p:cNvPr id="29717" name="Line 16"/>
            <p:cNvSpPr>
              <a:spLocks noChangeShapeType="1"/>
            </p:cNvSpPr>
            <p:nvPr/>
          </p:nvSpPr>
          <p:spPr bwMode="auto">
            <a:xfrm flipH="1">
              <a:off x="2154" y="1888"/>
              <a:ext cx="1724" cy="464"/>
            </a:xfrm>
            <a:prstGeom prst="line">
              <a:avLst/>
            </a:prstGeom>
            <a:noFill/>
            <a:ln w="38100">
              <a:solidFill>
                <a:srgbClr val="0000FF"/>
              </a:solidFill>
              <a:round/>
              <a:headEnd type="triangle" w="med" len="med"/>
              <a:tailEnd type="triangle" w="med" len="med"/>
            </a:ln>
            <a:extLst>
              <a:ext uri="{909E8E84-426E-40DD-AFC4-6F175D3DCCD1}">
                <a14:hiddenFill xmlns:a14="http://schemas.microsoft.com/office/drawing/2010/main">
                  <a:noFill/>
                </a14:hiddenFill>
              </a:ext>
            </a:extLst>
          </p:spPr>
          <p:txBody>
            <a:bodyPr wrap="none" lIns="0" tIns="0" rIns="0" bIns="0"/>
            <a:lstStyle/>
            <a:p>
              <a:endParaRPr lang="en-US"/>
            </a:p>
          </p:txBody>
        </p:sp>
        <p:sp>
          <p:nvSpPr>
            <p:cNvPr id="29718" name="Line 16"/>
            <p:cNvSpPr>
              <a:spLocks noChangeShapeType="1"/>
            </p:cNvSpPr>
            <p:nvPr/>
          </p:nvSpPr>
          <p:spPr bwMode="auto">
            <a:xfrm flipH="1">
              <a:off x="2154" y="2341"/>
              <a:ext cx="1769" cy="193"/>
            </a:xfrm>
            <a:prstGeom prst="line">
              <a:avLst/>
            </a:prstGeom>
            <a:noFill/>
            <a:ln w="38100">
              <a:solidFill>
                <a:srgbClr val="0000FF"/>
              </a:solidFill>
              <a:round/>
              <a:headEnd type="triangle" w="med" len="med"/>
              <a:tailEnd type="triangle" w="med" len="med"/>
            </a:ln>
            <a:extLst>
              <a:ext uri="{909E8E84-426E-40DD-AFC4-6F175D3DCCD1}">
                <a14:hiddenFill xmlns:a14="http://schemas.microsoft.com/office/drawing/2010/main">
                  <a:noFill/>
                </a14:hiddenFill>
              </a:ext>
            </a:extLst>
          </p:spPr>
          <p:txBody>
            <a:bodyPr wrap="none" lIns="0" tIns="0" rIns="0" bIns="0"/>
            <a:lstStyle/>
            <a:p>
              <a:endParaRPr lang="en-US"/>
            </a:p>
          </p:txBody>
        </p:sp>
        <p:sp>
          <p:nvSpPr>
            <p:cNvPr id="29719" name="Line 16"/>
            <p:cNvSpPr>
              <a:spLocks noChangeShapeType="1"/>
            </p:cNvSpPr>
            <p:nvPr/>
          </p:nvSpPr>
          <p:spPr bwMode="auto">
            <a:xfrm flipH="1" flipV="1">
              <a:off x="2109" y="2715"/>
              <a:ext cx="1860" cy="624"/>
            </a:xfrm>
            <a:prstGeom prst="line">
              <a:avLst/>
            </a:prstGeom>
            <a:noFill/>
            <a:ln w="38100">
              <a:solidFill>
                <a:srgbClr val="0000FF"/>
              </a:solidFill>
              <a:round/>
              <a:headEnd type="triangle" w="med" len="med"/>
              <a:tailEnd type="triangle" w="med" len="med"/>
            </a:ln>
            <a:extLst>
              <a:ext uri="{909E8E84-426E-40DD-AFC4-6F175D3DCCD1}">
                <a14:hiddenFill xmlns:a14="http://schemas.microsoft.com/office/drawing/2010/main">
                  <a:noFill/>
                </a14:hiddenFill>
              </a:ext>
            </a:extLst>
          </p:spPr>
          <p:txBody>
            <a:bodyPr wrap="none" lIns="0" tIns="0" rIns="0" bIns="0"/>
            <a:lstStyle/>
            <a:p>
              <a:endParaRPr lang="en-US"/>
            </a:p>
          </p:txBody>
        </p:sp>
        <p:grpSp>
          <p:nvGrpSpPr>
            <p:cNvPr id="29720" name="Group 65"/>
            <p:cNvGrpSpPr>
              <a:grpSpLocks/>
            </p:cNvGrpSpPr>
            <p:nvPr/>
          </p:nvGrpSpPr>
          <p:grpSpPr bwMode="auto">
            <a:xfrm>
              <a:off x="4059" y="3113"/>
              <a:ext cx="1931" cy="425"/>
              <a:chOff x="4105" y="346"/>
              <a:chExt cx="1931" cy="425"/>
            </a:xfrm>
          </p:grpSpPr>
          <p:pic>
            <p:nvPicPr>
              <p:cNvPr id="29722" name="Picture 66" descr="MCj0432624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5" y="346"/>
                <a:ext cx="363"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23" name="Text Box 67"/>
              <p:cNvSpPr txBox="1">
                <a:spLocks noChangeArrowheads="1"/>
              </p:cNvSpPr>
              <p:nvPr/>
            </p:nvSpPr>
            <p:spPr bwMode="auto">
              <a:xfrm>
                <a:off x="4465" y="454"/>
                <a:ext cx="1571"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marL="342900" indent="-342900" eaLnBrk="0" hangingPunct="0">
                  <a:defRPr>
                    <a:solidFill>
                      <a:schemeClr val="tx1"/>
                    </a:solidFill>
                    <a:latin typeface="Arial" charset="0"/>
                    <a:ea typeface="ヒラギノ角ゴ Pro W3" charset="-128"/>
                  </a:defRPr>
                </a:lvl1pPr>
                <a:lvl2pPr marL="742950" indent="-285750" eaLnBrk="0" hangingPunct="0">
                  <a:defRPr>
                    <a:solidFill>
                      <a:schemeClr val="tx1"/>
                    </a:solidFill>
                    <a:latin typeface="Arial" charset="0"/>
                    <a:ea typeface="ヒラギノ角ゴ Pro W3" charset="-128"/>
                  </a:defRPr>
                </a:lvl2pPr>
                <a:lvl3pPr marL="1143000" indent="-228600" eaLnBrk="0" hangingPunct="0">
                  <a:defRPr>
                    <a:solidFill>
                      <a:schemeClr val="tx1"/>
                    </a:solidFill>
                    <a:latin typeface="Arial" charset="0"/>
                    <a:ea typeface="ヒラギノ角ゴ Pro W3" charset="-128"/>
                  </a:defRPr>
                </a:lvl3pPr>
                <a:lvl4pPr marL="1600200" indent="-228600" eaLnBrk="0" hangingPunct="0">
                  <a:defRPr>
                    <a:solidFill>
                      <a:schemeClr val="tx1"/>
                    </a:solidFill>
                    <a:latin typeface="Arial" charset="0"/>
                    <a:ea typeface="ヒラギノ角ゴ Pro W3" charset="-128"/>
                  </a:defRPr>
                </a:lvl4pPr>
                <a:lvl5pPr marL="2057400" indent="-228600" eaLnBrk="0" hangingPunct="0">
                  <a:defRPr>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charset="0"/>
                    <a:ea typeface="ヒラギノ角ゴ Pro W3" charset="-128"/>
                  </a:defRPr>
                </a:lvl9pPr>
              </a:lstStyle>
              <a:p>
                <a:pPr eaLnBrk="1" hangingPunct="1">
                  <a:spcBef>
                    <a:spcPct val="20000"/>
                  </a:spcBef>
                  <a:buFont typeface="Arial Narrow" pitchFamily="34" charset="0"/>
                  <a:buNone/>
                </a:pPr>
                <a:r>
                  <a:rPr lang="ru-RU" sz="1400" b="1">
                    <a:latin typeface="Arial Narrow" pitchFamily="34" charset="0"/>
                  </a:rPr>
                  <a:t>Клайпедский государственный</a:t>
                </a:r>
              </a:p>
              <a:p>
                <a:pPr eaLnBrk="1" hangingPunct="1">
                  <a:spcBef>
                    <a:spcPct val="20000"/>
                  </a:spcBef>
                  <a:buFont typeface="Arial Narrow" pitchFamily="34" charset="0"/>
                  <a:buNone/>
                </a:pPr>
                <a:r>
                  <a:rPr lang="ru-RU" sz="1400" b="1">
                    <a:latin typeface="Arial Narrow" pitchFamily="34" charset="0"/>
                  </a:rPr>
                  <a:t> морской порт</a:t>
                </a:r>
              </a:p>
            </p:txBody>
          </p:sp>
        </p:grpSp>
        <p:sp>
          <p:nvSpPr>
            <p:cNvPr id="29721" name="Line 16"/>
            <p:cNvSpPr>
              <a:spLocks noChangeShapeType="1"/>
            </p:cNvSpPr>
            <p:nvPr/>
          </p:nvSpPr>
          <p:spPr bwMode="auto">
            <a:xfrm flipH="1" flipV="1">
              <a:off x="2154" y="2614"/>
              <a:ext cx="1769" cy="226"/>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wrap="none" lIns="0" tIns="0" rIns="0" bIns="0"/>
            <a:lstStyle/>
            <a:p>
              <a:endParaRPr lang="en-US"/>
            </a:p>
          </p:txBody>
        </p:sp>
      </p:gr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3"/>
          <p:cNvSpPr>
            <a:spLocks noGrp="1"/>
          </p:cNvSpPr>
          <p:nvPr>
            <p:ph type="title"/>
          </p:nvPr>
        </p:nvSpPr>
        <p:spPr/>
        <p:txBody>
          <a:bodyPr/>
          <a:lstStyle/>
          <a:p>
            <a:pPr eaLnBrk="1" hangingPunct="1">
              <a:defRPr/>
            </a:pPr>
            <a:r>
              <a:rPr lang="ru-RU" sz="4400" b="1" dirty="0" smtClean="0">
                <a:effectLst>
                  <a:outerShdw blurRad="38100" dist="38100" dir="2700000" algn="tl">
                    <a:srgbClr val="000000">
                      <a:alpha val="43137"/>
                    </a:srgbClr>
                  </a:outerShdw>
                </a:effectLst>
              </a:rPr>
              <a:t>Контакты</a:t>
            </a:r>
            <a:r>
              <a:rPr lang="ru-RU" dirty="0" smtClean="0">
                <a:latin typeface="Arial" charset="0"/>
              </a:rPr>
              <a:t> </a:t>
            </a:r>
            <a:endParaRPr lang="lt-LT" dirty="0" smtClean="0"/>
          </a:p>
        </p:txBody>
      </p:sp>
      <p:sp>
        <p:nvSpPr>
          <p:cNvPr id="40963" name="Content Placeholder 4"/>
          <p:cNvSpPr>
            <a:spLocks noGrp="1"/>
          </p:cNvSpPr>
          <p:nvPr>
            <p:ph idx="1"/>
          </p:nvPr>
        </p:nvSpPr>
        <p:spPr>
          <a:xfrm>
            <a:off x="571500" y="1708150"/>
            <a:ext cx="8001000" cy="4311650"/>
          </a:xfrm>
        </p:spPr>
        <p:txBody>
          <a:bodyPr/>
          <a:lstStyle/>
          <a:p>
            <a:pPr marL="0" indent="0" algn="ctr" eaLnBrk="1" hangingPunct="1">
              <a:buFont typeface="Wingdings 2" charset="2"/>
              <a:buNone/>
              <a:defRPr/>
            </a:pPr>
            <a:r>
              <a:rPr lang="ru-RU" b="1" dirty="0" smtClean="0">
                <a:latin typeface="Arial" charset="0"/>
                <a:cs typeface="Arial" charset="0"/>
              </a:rPr>
              <a:t>Консультативная Группа по Безопасности и Облегчению Торговли и Транспорта</a:t>
            </a:r>
          </a:p>
          <a:p>
            <a:pPr eaLnBrk="1" hangingPunct="1">
              <a:defRPr/>
            </a:pPr>
            <a:r>
              <a:rPr lang="ru-RU" b="1" dirty="0" smtClean="0">
                <a:latin typeface="+mj-lt"/>
              </a:rPr>
              <a:t>Валдас </a:t>
            </a:r>
            <a:r>
              <a:rPr lang="ru-RU" b="1" dirty="0" err="1" smtClean="0">
                <a:latin typeface="+mj-lt"/>
              </a:rPr>
              <a:t>Довиденас</a:t>
            </a:r>
            <a:r>
              <a:rPr lang="ru-RU" sz="2200" dirty="0" smtClean="0">
                <a:latin typeface="+mj-lt"/>
              </a:rPr>
              <a:t>, </a:t>
            </a:r>
            <a:r>
              <a:rPr lang="ru-RU" sz="2200" i="1" dirty="0">
                <a:latin typeface="+mj-lt"/>
              </a:rPr>
              <a:t>к</a:t>
            </a:r>
            <a:r>
              <a:rPr lang="ru-RU" sz="2200" i="1" dirty="0" smtClean="0">
                <a:latin typeface="+mj-lt"/>
              </a:rPr>
              <a:t>онсультант</a:t>
            </a:r>
            <a:endParaRPr lang="lt-LT" sz="2200" i="1" dirty="0" smtClean="0">
              <a:latin typeface="+mj-lt"/>
            </a:endParaRPr>
          </a:p>
          <a:p>
            <a:pPr marL="0" indent="0" eaLnBrk="1" hangingPunct="1">
              <a:buFont typeface="Wingdings 2" charset="2"/>
              <a:buNone/>
              <a:defRPr/>
            </a:pPr>
            <a:r>
              <a:rPr lang="ru-RU" sz="2000" dirty="0" smtClean="0">
                <a:latin typeface="+mj-lt"/>
              </a:rPr>
              <a:t>       Мобильный тел:</a:t>
            </a:r>
            <a:r>
              <a:rPr lang="lt-LT" sz="2000" dirty="0" smtClean="0">
                <a:latin typeface="+mj-lt"/>
              </a:rPr>
              <a:t> +3</a:t>
            </a:r>
            <a:r>
              <a:rPr lang="ru-RU" sz="2000" dirty="0" smtClean="0">
                <a:latin typeface="+mj-lt"/>
              </a:rPr>
              <a:t>8</a:t>
            </a:r>
            <a:r>
              <a:rPr lang="lt-LT" sz="2000" dirty="0" smtClean="0">
                <a:latin typeface="+mj-lt"/>
              </a:rPr>
              <a:t>06</a:t>
            </a:r>
            <a:r>
              <a:rPr lang="ru-RU" sz="2000" dirty="0" smtClean="0">
                <a:latin typeface="+mj-lt"/>
              </a:rPr>
              <a:t>744</a:t>
            </a:r>
            <a:r>
              <a:rPr lang="lt-LT" sz="2000" dirty="0" smtClean="0">
                <a:latin typeface="+mj-lt"/>
              </a:rPr>
              <a:t>7</a:t>
            </a:r>
            <a:r>
              <a:rPr lang="ru-RU" sz="2000" dirty="0" smtClean="0">
                <a:latin typeface="+mj-lt"/>
              </a:rPr>
              <a:t>5</a:t>
            </a:r>
            <a:r>
              <a:rPr lang="lt-LT" sz="2000" dirty="0" smtClean="0">
                <a:latin typeface="+mj-lt"/>
              </a:rPr>
              <a:t>2</a:t>
            </a:r>
            <a:r>
              <a:rPr lang="ru-RU" sz="2000" dirty="0" smtClean="0">
                <a:latin typeface="+mj-lt"/>
              </a:rPr>
              <a:t>4</a:t>
            </a:r>
            <a:r>
              <a:rPr lang="lt-LT" sz="2000" dirty="0" smtClean="0">
                <a:latin typeface="+mj-lt"/>
              </a:rPr>
              <a:t>2</a:t>
            </a:r>
          </a:p>
          <a:p>
            <a:pPr marL="0" indent="0" eaLnBrk="1" hangingPunct="1">
              <a:buFont typeface="Wingdings 2" charset="2"/>
              <a:buNone/>
              <a:defRPr/>
            </a:pPr>
            <a:r>
              <a:rPr lang="ru-RU" sz="2000" dirty="0" smtClean="0">
                <a:latin typeface="+mj-lt"/>
              </a:rPr>
              <a:t>       Электронный адрес</a:t>
            </a:r>
            <a:r>
              <a:rPr lang="lt-LT" sz="2000" dirty="0" smtClean="0">
                <a:latin typeface="+mj-lt"/>
              </a:rPr>
              <a:t>: valdas.dovydenas@gmail.com</a:t>
            </a:r>
            <a:endParaRPr lang="ru-RU" sz="2000" dirty="0" smtClean="0">
              <a:latin typeface="+mj-lt"/>
            </a:endParaRPr>
          </a:p>
          <a:p>
            <a:pPr eaLnBrk="1" hangingPunct="1">
              <a:defRPr/>
            </a:pPr>
            <a:r>
              <a:rPr lang="ru-RU" b="1" dirty="0" err="1" smtClean="0">
                <a:latin typeface="+mj-lt"/>
                <a:cs typeface="Arial" charset="0"/>
              </a:rPr>
              <a:t>Витянис</a:t>
            </a:r>
            <a:r>
              <a:rPr lang="ru-RU" b="1" dirty="0" smtClean="0">
                <a:latin typeface="+mj-lt"/>
                <a:cs typeface="Arial" charset="0"/>
              </a:rPr>
              <a:t> </a:t>
            </a:r>
            <a:r>
              <a:rPr lang="ru-RU" b="1" dirty="0" err="1" smtClean="0">
                <a:latin typeface="+mj-lt"/>
                <a:cs typeface="Arial" charset="0"/>
              </a:rPr>
              <a:t>Алишаускас</a:t>
            </a:r>
            <a:r>
              <a:rPr lang="ru-RU" sz="2200" dirty="0" smtClean="0">
                <a:latin typeface="+mj-lt"/>
                <a:cs typeface="Arial" charset="0"/>
              </a:rPr>
              <a:t>, </a:t>
            </a:r>
            <a:r>
              <a:rPr lang="ru-RU" sz="2200" i="1" dirty="0" smtClean="0">
                <a:latin typeface="+mj-lt"/>
                <a:cs typeface="Arial" charset="0"/>
              </a:rPr>
              <a:t>консультант</a:t>
            </a:r>
            <a:endParaRPr lang="lt-LT" sz="2200" i="1" dirty="0" smtClean="0">
              <a:latin typeface="+mj-lt"/>
              <a:cs typeface="Arial" charset="0"/>
            </a:endParaRPr>
          </a:p>
          <a:p>
            <a:pPr marL="0" indent="0" eaLnBrk="1" hangingPunct="1">
              <a:buFont typeface="Wingdings 2" charset="2"/>
              <a:buNone/>
              <a:defRPr/>
            </a:pPr>
            <a:r>
              <a:rPr lang="ru-RU" sz="2000" dirty="0" smtClean="0">
                <a:latin typeface="+mj-lt"/>
                <a:cs typeface="Arial" charset="0"/>
              </a:rPr>
              <a:t>       Мобильный тел.</a:t>
            </a:r>
            <a:r>
              <a:rPr lang="en-US" sz="2000" dirty="0" smtClean="0">
                <a:latin typeface="+mj-lt"/>
                <a:cs typeface="Arial" charset="0"/>
              </a:rPr>
              <a:t>: +37061499200</a:t>
            </a:r>
          </a:p>
          <a:p>
            <a:pPr marL="0" indent="0" eaLnBrk="1" hangingPunct="1">
              <a:buFont typeface="Wingdings 2" charset="2"/>
              <a:buNone/>
              <a:defRPr/>
            </a:pPr>
            <a:r>
              <a:rPr lang="ru-RU" sz="2000" dirty="0" smtClean="0">
                <a:latin typeface="+mj-lt"/>
                <a:cs typeface="Arial" charset="0"/>
              </a:rPr>
              <a:t>       Электронный адрес</a:t>
            </a:r>
            <a:r>
              <a:rPr lang="en-US" sz="2000" dirty="0" smtClean="0">
                <a:latin typeface="+mj-lt"/>
                <a:cs typeface="Arial" charset="0"/>
              </a:rPr>
              <a:t>: vytenis.alisauskas@gmail.com </a:t>
            </a:r>
            <a:endParaRPr lang="lt-LT" sz="2000" dirty="0" smtClean="0">
              <a:latin typeface="+mj-lt"/>
              <a:cs typeface="Arial" charset="0"/>
            </a:endParaRPr>
          </a:p>
          <a:p>
            <a:pPr eaLnBrk="1" hangingPunct="1">
              <a:defRPr/>
            </a:pPr>
            <a:endParaRPr lang="lt-LT" sz="2000" dirty="0" smtClean="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457200"/>
            <a:ext cx="8229600" cy="1676400"/>
          </a:xfrm>
        </p:spPr>
        <p:txBody>
          <a:bodyPr/>
          <a:lstStyle/>
          <a:p>
            <a:pPr>
              <a:defRPr/>
            </a:pPr>
            <a:r>
              <a:rPr lang="ru-RU" sz="4000" b="1" dirty="0" smtClean="0">
                <a:effectLst>
                  <a:outerShdw blurRad="38100" dist="38100" dir="2700000" algn="tl">
                    <a:srgbClr val="000000">
                      <a:alpha val="43137"/>
                    </a:srgbClr>
                  </a:outerShdw>
                </a:effectLst>
              </a:rPr>
              <a:t>Миссия Консультативной Группы</a:t>
            </a:r>
            <a:br>
              <a:rPr lang="ru-RU" sz="4000" b="1" dirty="0" smtClean="0">
                <a:effectLst>
                  <a:outerShdw blurRad="38100" dist="38100" dir="2700000" algn="tl">
                    <a:srgbClr val="000000">
                      <a:alpha val="43137"/>
                    </a:srgbClr>
                  </a:outerShdw>
                </a:effectLst>
              </a:rPr>
            </a:br>
            <a:r>
              <a:rPr lang="ru-RU" sz="4000" b="1" dirty="0" smtClean="0">
                <a:effectLst>
                  <a:outerShdw blurRad="38100" dist="38100" dir="2700000" algn="tl">
                    <a:srgbClr val="000000">
                      <a:alpha val="43137"/>
                    </a:srgbClr>
                  </a:outerShdw>
                </a:effectLst>
              </a:rPr>
              <a:t> </a:t>
            </a:r>
            <a:r>
              <a:rPr lang="en-US" sz="4000" b="1" dirty="0" smtClean="0">
                <a:effectLst>
                  <a:outerShdw blurRad="38100" dist="38100" dir="2700000" algn="tl">
                    <a:srgbClr val="000000">
                      <a:alpha val="43137"/>
                    </a:srgbClr>
                  </a:outerShdw>
                </a:effectLst>
              </a:rPr>
              <a:t> </a:t>
            </a:r>
            <a:br>
              <a:rPr lang="en-US" sz="4000" b="1" dirty="0" smtClean="0">
                <a:effectLst>
                  <a:outerShdw blurRad="38100" dist="38100" dir="2700000" algn="tl">
                    <a:srgbClr val="000000">
                      <a:alpha val="43137"/>
                    </a:srgbClr>
                  </a:outerShdw>
                </a:effectLst>
              </a:rPr>
            </a:br>
            <a:r>
              <a:rPr lang="en-US" sz="3600" b="1" dirty="0" smtClean="0"/>
              <a:t>(2012-</a:t>
            </a:r>
            <a:r>
              <a:rPr lang="ru-RU" sz="3600" b="1" dirty="0" smtClean="0"/>
              <a:t>20</a:t>
            </a:r>
            <a:r>
              <a:rPr lang="en-US" sz="3600" b="1" dirty="0" smtClean="0"/>
              <a:t>13)</a:t>
            </a:r>
          </a:p>
        </p:txBody>
      </p:sp>
      <p:sp>
        <p:nvSpPr>
          <p:cNvPr id="17411" name="Rectangle 3"/>
          <p:cNvSpPr>
            <a:spLocks noGrp="1" noChangeArrowheads="1"/>
          </p:cNvSpPr>
          <p:nvPr>
            <p:ph type="body" idx="1"/>
          </p:nvPr>
        </p:nvSpPr>
        <p:spPr>
          <a:xfrm>
            <a:off x="533400" y="2708275"/>
            <a:ext cx="8153400" cy="3048000"/>
          </a:xfrm>
        </p:spPr>
        <p:txBody>
          <a:bodyPr/>
          <a:lstStyle/>
          <a:p>
            <a:pPr marL="0" indent="0">
              <a:lnSpc>
                <a:spcPct val="80000"/>
              </a:lnSpc>
              <a:buFont typeface="Wingdings" pitchFamily="2" charset="2"/>
              <a:buNone/>
            </a:pPr>
            <a:r>
              <a:rPr lang="ru-RU" sz="3200" smtClean="0">
                <a:latin typeface="Consolas" pitchFamily="49" charset="0"/>
                <a:cs typeface="Consolas" pitchFamily="49" charset="0"/>
              </a:rPr>
              <a:t>Развитие сотрудничества с государственными и частными лицами в принятии электронных технологий и практик, необходимых для внедрения интеллектуальных и интегрированных железнодорожных коридоров между Европой и Евразией.</a:t>
            </a:r>
            <a:endParaRPr lang="en-US" sz="3200" smtClean="0">
              <a:latin typeface="Consolas" pitchFamily="49" charset="0"/>
              <a:cs typeface="Consolas" pitchFamily="49" charset="0"/>
            </a:endParaRP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457200"/>
            <a:ext cx="8229600" cy="1295400"/>
          </a:xfrm>
        </p:spPr>
        <p:txBody>
          <a:bodyPr/>
          <a:lstStyle/>
          <a:p>
            <a:pPr>
              <a:defRPr/>
            </a:pPr>
            <a:r>
              <a:rPr lang="ru-RU" sz="4000" b="1" dirty="0" smtClean="0">
                <a:effectLst>
                  <a:outerShdw blurRad="38100" dist="38100" dir="2700000" algn="tl">
                    <a:srgbClr val="000000">
                      <a:alpha val="43137"/>
                    </a:srgbClr>
                  </a:outerShdw>
                </a:effectLst>
              </a:rPr>
              <a:t>Пилотный проект</a:t>
            </a:r>
            <a:endParaRPr lang="en-US" sz="4000" b="1" dirty="0" smtClean="0">
              <a:effectLst>
                <a:outerShdw blurRad="38100" dist="38100" dir="2700000" algn="tl">
                  <a:srgbClr val="000000">
                    <a:alpha val="43137"/>
                  </a:srgbClr>
                </a:outerShdw>
              </a:effectLst>
            </a:endParaRPr>
          </a:p>
        </p:txBody>
      </p:sp>
      <p:sp>
        <p:nvSpPr>
          <p:cNvPr id="65539" name="Rectangle 3"/>
          <p:cNvSpPr>
            <a:spLocks noGrp="1" noChangeArrowheads="1"/>
          </p:cNvSpPr>
          <p:nvPr>
            <p:ph type="body" idx="1"/>
          </p:nvPr>
        </p:nvSpPr>
        <p:spPr>
          <a:xfrm>
            <a:off x="457200" y="1652588"/>
            <a:ext cx="8229600" cy="4914900"/>
          </a:xfrm>
          <a:solidFill>
            <a:schemeClr val="accent6">
              <a:lumMod val="60000"/>
              <a:lumOff val="40000"/>
            </a:schemeClr>
          </a:solidFill>
        </p:spPr>
        <p:txBody>
          <a:bodyPr/>
          <a:lstStyle/>
          <a:p>
            <a:pPr>
              <a:buFont typeface="Wingdings" pitchFamily="2" charset="2"/>
              <a:buNone/>
              <a:defRPr/>
            </a:pPr>
            <a:endParaRPr lang="en-US" sz="4000" b="1" dirty="0" smtClean="0"/>
          </a:p>
          <a:p>
            <a:pPr>
              <a:buFont typeface="Wingdings" pitchFamily="2" charset="2"/>
              <a:buNone/>
              <a:defRPr/>
            </a:pPr>
            <a:r>
              <a:rPr lang="en-US" sz="4000" b="1" dirty="0" smtClean="0"/>
              <a:t>  </a:t>
            </a:r>
          </a:p>
          <a:p>
            <a:pPr>
              <a:spcAft>
                <a:spcPts val="0"/>
              </a:spcAft>
              <a:buFont typeface="Wingdings" pitchFamily="2" charset="2"/>
              <a:buNone/>
              <a:defRPr/>
            </a:pPr>
            <a:r>
              <a:rPr lang="ru-RU" sz="3200" b="1" dirty="0" smtClean="0"/>
              <a:t>Железнодорожная </a:t>
            </a:r>
          </a:p>
          <a:p>
            <a:pPr>
              <a:spcAft>
                <a:spcPts val="0"/>
              </a:spcAft>
              <a:buFont typeface="Wingdings" pitchFamily="2" charset="2"/>
              <a:buNone/>
              <a:defRPr/>
            </a:pPr>
            <a:r>
              <a:rPr lang="ru-RU" sz="3200" b="1" dirty="0" smtClean="0"/>
              <a:t>линия «Викинг</a:t>
            </a:r>
            <a:r>
              <a:rPr lang="ru-RU" sz="3200" b="1" dirty="0" smtClean="0">
                <a:effectLst>
                  <a:outerShdw blurRad="38100" dist="38100" dir="2700000" algn="tl">
                    <a:srgbClr val="000000">
                      <a:alpha val="43137"/>
                    </a:srgbClr>
                  </a:outerShdw>
                </a:effectLst>
              </a:rPr>
              <a:t>»</a:t>
            </a:r>
            <a:endParaRPr lang="en-US" sz="3200" b="1" dirty="0" smtClean="0">
              <a:effectLst>
                <a:outerShdw blurRad="38100" dist="38100" dir="2700000" algn="tl">
                  <a:srgbClr val="000000">
                    <a:alpha val="43137"/>
                  </a:srgbClr>
                </a:outerShdw>
              </a:effectLst>
            </a:endParaRPr>
          </a:p>
        </p:txBody>
      </p:sp>
      <p:sp>
        <p:nvSpPr>
          <p:cNvPr id="18436"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n-US"/>
          </a:p>
        </p:txBody>
      </p:sp>
      <p:sp>
        <p:nvSpPr>
          <p:cNvPr id="18437" name="AutoShape 2" descr="http://mail.aol.com/34078-111/aol-6/en-us/mail/get-attachment.aspx?uid=34436080&amp;folder=NewMail&amp;partId=3"/>
          <p:cNvSpPr>
            <a:spLocks noChangeAspect="1" noChangeArrowheads="1"/>
          </p:cNvSpPr>
          <p:nvPr/>
        </p:nvSpPr>
        <p:spPr bwMode="auto">
          <a:xfrm>
            <a:off x="0" y="0"/>
            <a:ext cx="2857500"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a:p>
        </p:txBody>
      </p:sp>
      <p:sp>
        <p:nvSpPr>
          <p:cNvPr id="18438" name="AutoShape 3" descr="http://mail.aol.com/34078-111/aol-6/en-us/mail/get-attachment.aspx?uid=34436080&amp;folder=NewMail&amp;partId=3"/>
          <p:cNvSpPr>
            <a:spLocks noChangeAspect="1" noChangeArrowheads="1"/>
          </p:cNvSpPr>
          <p:nvPr/>
        </p:nvSpPr>
        <p:spPr bwMode="auto">
          <a:xfrm>
            <a:off x="0" y="0"/>
            <a:ext cx="2857500"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a:p>
        </p:txBody>
      </p:sp>
      <p:pic>
        <p:nvPicPr>
          <p:cNvPr id="18439" name="Picture 8" descr="image alon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83100" y="1652588"/>
            <a:ext cx="4195763"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457200"/>
            <a:ext cx="8229600" cy="990600"/>
          </a:xfrm>
        </p:spPr>
        <p:txBody>
          <a:bodyPr/>
          <a:lstStyle/>
          <a:p>
            <a:pPr>
              <a:defRPr/>
            </a:pPr>
            <a:r>
              <a:rPr lang="ru-RU" b="1" dirty="0" smtClean="0">
                <a:effectLst>
                  <a:outerShdw blurRad="38100" dist="38100" dir="2700000" algn="tl">
                    <a:srgbClr val="000000">
                      <a:alpha val="43137"/>
                    </a:srgbClr>
                  </a:outerShdw>
                </a:effectLst>
                <a:latin typeface="+mn-lt"/>
              </a:rPr>
              <a:t>Пилот «Викинг»</a:t>
            </a:r>
            <a:endParaRPr lang="en-US" b="1" dirty="0" smtClean="0">
              <a:effectLst>
                <a:outerShdw blurRad="38100" dist="38100" dir="2700000" algn="tl">
                  <a:srgbClr val="000000">
                    <a:alpha val="43137"/>
                  </a:srgbClr>
                </a:outerShdw>
              </a:effectLst>
              <a:latin typeface="+mn-lt"/>
            </a:endParaRPr>
          </a:p>
        </p:txBody>
      </p:sp>
      <p:sp>
        <p:nvSpPr>
          <p:cNvPr id="19459" name="Rectangle 3"/>
          <p:cNvSpPr>
            <a:spLocks noGrp="1" noChangeArrowheads="1"/>
          </p:cNvSpPr>
          <p:nvPr>
            <p:ph type="body" idx="1"/>
          </p:nvPr>
        </p:nvSpPr>
        <p:spPr>
          <a:xfrm>
            <a:off x="457200" y="1143000"/>
            <a:ext cx="8229600" cy="4724400"/>
          </a:xfrm>
        </p:spPr>
        <p:txBody>
          <a:bodyPr/>
          <a:lstStyle/>
          <a:p>
            <a:pPr>
              <a:lnSpc>
                <a:spcPct val="80000"/>
              </a:lnSpc>
              <a:buFont typeface="Wingdings" pitchFamily="2" charset="2"/>
              <a:buNone/>
            </a:pPr>
            <a:endParaRPr lang="en-US" sz="1800" smtClean="0"/>
          </a:p>
          <a:p>
            <a:pPr>
              <a:lnSpc>
                <a:spcPct val="80000"/>
              </a:lnSpc>
              <a:buFont typeface="Wingdings" pitchFamily="2" charset="2"/>
              <a:buNone/>
            </a:pPr>
            <a:r>
              <a:rPr lang="ru-RU" sz="1800" smtClean="0"/>
              <a:t>К настоящему времени три государства (Украина, Беларусь и Литва) имеют: </a:t>
            </a:r>
            <a:endParaRPr lang="en-US" sz="1800" smtClean="0"/>
          </a:p>
          <a:p>
            <a:pPr>
              <a:lnSpc>
                <a:spcPct val="80000"/>
              </a:lnSpc>
            </a:pPr>
            <a:r>
              <a:rPr lang="ru-RU" sz="1800" smtClean="0"/>
              <a:t>Договор об ускоренном перемещении груза железнодорожной линией</a:t>
            </a:r>
            <a:r>
              <a:rPr lang="en-US" sz="1800" smtClean="0"/>
              <a:t>;</a:t>
            </a:r>
          </a:p>
          <a:p>
            <a:pPr>
              <a:lnSpc>
                <a:spcPct val="80000"/>
              </a:lnSpc>
            </a:pPr>
            <a:r>
              <a:rPr lang="ru-RU" sz="1800" smtClean="0"/>
              <a:t>Надзорный комитет из государственных и частных заинтересованных кругов</a:t>
            </a:r>
            <a:r>
              <a:rPr lang="en-US" sz="1800" smtClean="0"/>
              <a:t>;</a:t>
            </a:r>
          </a:p>
          <a:p>
            <a:pPr>
              <a:lnSpc>
                <a:spcPct val="80000"/>
              </a:lnSpc>
            </a:pPr>
            <a:r>
              <a:rPr lang="ru-RU" sz="1800" smtClean="0"/>
              <a:t>Таможенные службы, которые перенимают технологию и процедуры для обработки электронных таможенных деклараций и наилучшие практики по анализу рисков, чтобы ускорить перемещение груза</a:t>
            </a:r>
            <a:r>
              <a:rPr lang="en-US" sz="1800" smtClean="0"/>
              <a:t>.</a:t>
            </a:r>
          </a:p>
          <a:p>
            <a:pPr>
              <a:lnSpc>
                <a:spcPct val="80000"/>
              </a:lnSpc>
            </a:pPr>
            <a:r>
              <a:rPr lang="ru-RU" sz="1800" smtClean="0"/>
              <a:t>Работают с частными грузоотправителями и транспортными компаниями с целью обеспечить начало использования электронных пломб и отслеживающих устройств GPS, которые будут работать вдоль всего железнодорожного коридора.</a:t>
            </a:r>
            <a:r>
              <a:rPr lang="en-US" sz="1800" smtClean="0"/>
              <a:t>  </a:t>
            </a:r>
          </a:p>
          <a:p>
            <a:pPr>
              <a:lnSpc>
                <a:spcPct val="80000"/>
              </a:lnSpc>
              <a:buFont typeface="Wingdings" pitchFamily="2" charset="2"/>
              <a:buNone/>
            </a:pPr>
            <a:r>
              <a:rPr lang="ru-RU" sz="1800" smtClean="0"/>
              <a:t>Государственный департамент США предоставит дополнительные электронные пломбы и считывающие устройства  после процедурных испытаний; эксперты Литовской таможни будут работать как консультанты/инструктора для проектов электронной подписи и электронной таможни.</a:t>
            </a:r>
            <a:r>
              <a:rPr lang="en-US" sz="1800" smtClean="0"/>
              <a:t> </a:t>
            </a: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457200"/>
            <a:ext cx="8229600" cy="1076325"/>
          </a:xfrm>
        </p:spPr>
        <p:txBody>
          <a:bodyPr/>
          <a:lstStyle/>
          <a:p>
            <a:pPr>
              <a:defRPr/>
            </a:pPr>
            <a:r>
              <a:rPr lang="ru-RU" b="1" dirty="0" smtClean="0">
                <a:effectLst>
                  <a:outerShdw blurRad="38100" dist="38100" dir="2700000" algn="tl">
                    <a:srgbClr val="000000">
                      <a:alpha val="43137"/>
                    </a:srgbClr>
                  </a:outerShdw>
                </a:effectLst>
                <a:latin typeface="+mn-lt"/>
              </a:rPr>
              <a:t>Проблема</a:t>
            </a:r>
            <a:r>
              <a:rPr lang="ru-RU" b="1" dirty="0" smtClean="0"/>
              <a:t> </a:t>
            </a:r>
            <a:endParaRPr lang="en-US" b="1" dirty="0" smtClean="0"/>
          </a:p>
        </p:txBody>
      </p:sp>
      <p:sp>
        <p:nvSpPr>
          <p:cNvPr id="20483" name="Rectangle 3"/>
          <p:cNvSpPr>
            <a:spLocks noGrp="1" noChangeArrowheads="1"/>
          </p:cNvSpPr>
          <p:nvPr>
            <p:ph type="body" idx="1"/>
          </p:nvPr>
        </p:nvSpPr>
        <p:spPr>
          <a:xfrm>
            <a:off x="533400" y="2128838"/>
            <a:ext cx="8229600" cy="2667000"/>
          </a:xfrm>
        </p:spPr>
        <p:txBody>
          <a:bodyPr/>
          <a:lstStyle/>
          <a:p>
            <a:pPr marL="0" indent="0">
              <a:buFont typeface="Wingdings" pitchFamily="2" charset="2"/>
              <a:buNone/>
            </a:pPr>
            <a:r>
              <a:rPr lang="ru-RU" sz="4000" smtClean="0"/>
              <a:t>Учитывая проблемы по стоимости, своевременности и других рисков, грузоотправители избегали использования линии «Викинг» между Чёрным морем и Северной Европой </a:t>
            </a:r>
            <a:endParaRPr lang="en-US" sz="4000" smtClean="0"/>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body" idx="1"/>
          </p:nvPr>
        </p:nvSpPr>
        <p:spPr>
          <a:xfrm>
            <a:off x="457200" y="1295400"/>
            <a:ext cx="8382000" cy="4495800"/>
          </a:xfrm>
        </p:spPr>
        <p:txBody>
          <a:bodyPr/>
          <a:lstStyle/>
          <a:p>
            <a:pPr marL="228600" indent="-228600">
              <a:lnSpc>
                <a:spcPct val="90000"/>
              </a:lnSpc>
              <a:spcBef>
                <a:spcPts val="0"/>
              </a:spcBef>
              <a:spcAft>
                <a:spcPts val="0"/>
              </a:spcAft>
              <a:defRPr/>
            </a:pPr>
            <a:endParaRPr lang="ru-RU" sz="2800" dirty="0" smtClean="0"/>
          </a:p>
          <a:p>
            <a:pPr marL="0" indent="-228600">
              <a:spcBef>
                <a:spcPts val="0"/>
              </a:spcBef>
              <a:spcAft>
                <a:spcPts val="0"/>
              </a:spcAft>
              <a:defRPr/>
            </a:pPr>
            <a:r>
              <a:rPr lang="en-US" sz="2800" dirty="0" smtClean="0"/>
              <a:t> </a:t>
            </a:r>
            <a:r>
              <a:rPr lang="ru-RU" b="1" dirty="0" smtClean="0"/>
              <a:t>Государственно-частное</a:t>
            </a:r>
          </a:p>
          <a:p>
            <a:pPr marL="0" indent="-228600">
              <a:spcBef>
                <a:spcPts val="0"/>
              </a:spcBef>
              <a:spcAft>
                <a:spcPts val="0"/>
              </a:spcAft>
              <a:buFont typeface="Wingdings" pitchFamily="2" charset="2"/>
              <a:buNone/>
              <a:defRPr/>
            </a:pPr>
            <a:r>
              <a:rPr lang="ru-RU" b="1" dirty="0" smtClean="0"/>
              <a:t>партнерство в интеллектуальном</a:t>
            </a:r>
          </a:p>
          <a:p>
            <a:pPr marL="0" indent="-228600">
              <a:spcBef>
                <a:spcPts val="0"/>
              </a:spcBef>
              <a:spcAft>
                <a:spcPts val="0"/>
              </a:spcAft>
              <a:buFont typeface="Wingdings" pitchFamily="2" charset="2"/>
              <a:buNone/>
              <a:defRPr/>
            </a:pPr>
            <a:r>
              <a:rPr lang="ru-RU" b="1" dirty="0" smtClean="0"/>
              <a:t>транспорте</a:t>
            </a:r>
            <a:r>
              <a:rPr lang="ru-RU" dirty="0" smtClean="0"/>
              <a:t> </a:t>
            </a:r>
            <a:endParaRPr lang="en-US" dirty="0" smtClean="0"/>
          </a:p>
          <a:p>
            <a:pPr marL="0" lvl="1" indent="-228600">
              <a:lnSpc>
                <a:spcPct val="150000"/>
              </a:lnSpc>
              <a:spcBef>
                <a:spcPts val="0"/>
              </a:spcBef>
              <a:spcAft>
                <a:spcPts val="0"/>
              </a:spcAft>
              <a:defRPr/>
            </a:pPr>
            <a:r>
              <a:rPr lang="ru-RU" sz="2000" dirty="0" smtClean="0"/>
              <a:t>Технология Радиочастотной Идентификации/РЧИД</a:t>
            </a:r>
            <a:endParaRPr lang="en-US" sz="2000" dirty="0" smtClean="0"/>
          </a:p>
          <a:p>
            <a:pPr marL="0" lvl="1" indent="-228600">
              <a:lnSpc>
                <a:spcPct val="150000"/>
              </a:lnSpc>
              <a:spcBef>
                <a:spcPts val="0"/>
              </a:spcBef>
              <a:spcAft>
                <a:spcPts val="0"/>
              </a:spcAft>
              <a:defRPr/>
            </a:pPr>
            <a:r>
              <a:rPr lang="en-US" sz="2000" dirty="0" smtClean="0"/>
              <a:t> GPS </a:t>
            </a:r>
            <a:r>
              <a:rPr lang="ru-RU" sz="2000" dirty="0" smtClean="0"/>
              <a:t>технология для контейнеров</a:t>
            </a:r>
            <a:endParaRPr lang="en-US" sz="2000" dirty="0" smtClean="0"/>
          </a:p>
          <a:p>
            <a:pPr marL="0" lvl="1" indent="-228600">
              <a:lnSpc>
                <a:spcPct val="150000"/>
              </a:lnSpc>
              <a:spcBef>
                <a:spcPts val="0"/>
              </a:spcBef>
              <a:spcAft>
                <a:spcPts val="0"/>
              </a:spcAft>
              <a:defRPr/>
            </a:pPr>
            <a:r>
              <a:rPr lang="en-US" sz="2000" dirty="0" smtClean="0"/>
              <a:t> </a:t>
            </a:r>
            <a:r>
              <a:rPr lang="ru-RU" sz="2000" dirty="0" smtClean="0"/>
              <a:t>Внутренние Стандарты Отчетности Эмиссии Маршрута</a:t>
            </a:r>
            <a:endParaRPr lang="en-US" sz="2000" dirty="0" smtClean="0"/>
          </a:p>
          <a:p>
            <a:pPr marL="0" indent="-228600">
              <a:spcBef>
                <a:spcPts val="0"/>
              </a:spcBef>
              <a:spcAft>
                <a:spcPts val="0"/>
              </a:spcAft>
              <a:defRPr/>
            </a:pPr>
            <a:r>
              <a:rPr lang="en-US" sz="2800" dirty="0" smtClean="0"/>
              <a:t> </a:t>
            </a:r>
            <a:r>
              <a:rPr lang="ru-RU" b="1" dirty="0" smtClean="0"/>
              <a:t>Ускоренное железнодорожное перемещение груза</a:t>
            </a:r>
            <a:endParaRPr lang="en-US" b="1" dirty="0" smtClean="0"/>
          </a:p>
          <a:p>
            <a:pPr marL="0" lvl="1" indent="-228600">
              <a:lnSpc>
                <a:spcPct val="150000"/>
              </a:lnSpc>
              <a:spcBef>
                <a:spcPts val="0"/>
              </a:spcBef>
              <a:spcAft>
                <a:spcPts val="0"/>
              </a:spcAft>
              <a:defRPr/>
            </a:pPr>
            <a:r>
              <a:rPr lang="en-US" sz="2400" dirty="0" smtClean="0"/>
              <a:t> </a:t>
            </a:r>
            <a:r>
              <a:rPr lang="ru-RU" sz="2000" dirty="0" smtClean="0"/>
              <a:t>Единые электронные таможенные декларации</a:t>
            </a:r>
            <a:endParaRPr lang="ru-RU" sz="2000" dirty="0"/>
          </a:p>
          <a:p>
            <a:pPr marL="0" lvl="1" indent="-228600">
              <a:lnSpc>
                <a:spcPct val="150000"/>
              </a:lnSpc>
              <a:spcBef>
                <a:spcPts val="0"/>
              </a:spcBef>
              <a:spcAft>
                <a:spcPts val="0"/>
              </a:spcAft>
              <a:defRPr/>
            </a:pPr>
            <a:r>
              <a:rPr lang="en-US" sz="1800" dirty="0" smtClean="0"/>
              <a:t> </a:t>
            </a:r>
            <a:r>
              <a:rPr lang="ru-RU" sz="1800" dirty="0" smtClean="0"/>
              <a:t>Помощь в разработке анализа рисков, характерных для железнодорожного коридора</a:t>
            </a:r>
            <a:endParaRPr lang="en-US" sz="1800" dirty="0" smtClean="0"/>
          </a:p>
        </p:txBody>
      </p:sp>
      <p:sp>
        <p:nvSpPr>
          <p:cNvPr id="25603" name="Rectangle 2"/>
          <p:cNvSpPr>
            <a:spLocks noGrp="1" noChangeArrowheads="1"/>
          </p:cNvSpPr>
          <p:nvPr>
            <p:ph type="title"/>
          </p:nvPr>
        </p:nvSpPr>
        <p:spPr>
          <a:xfrm>
            <a:off x="381000" y="457200"/>
            <a:ext cx="8382000" cy="914400"/>
          </a:xfrm>
        </p:spPr>
        <p:txBody>
          <a:bodyPr/>
          <a:lstStyle/>
          <a:p>
            <a:pPr algn="l">
              <a:defRPr/>
            </a:pPr>
            <a:r>
              <a:rPr lang="ru-RU" b="1" dirty="0" smtClean="0">
                <a:effectLst>
                  <a:outerShdw blurRad="38100" dist="38100" dir="2700000" algn="tl">
                    <a:srgbClr val="000000">
                      <a:alpha val="43137"/>
                    </a:srgbClr>
                  </a:outerShdw>
                </a:effectLst>
              </a:rPr>
              <a:t>Цели программы</a:t>
            </a:r>
            <a:endParaRPr lang="en-US" b="1" dirty="0" smtClean="0">
              <a:effectLst>
                <a:outerShdw blurRad="38100" dist="38100" dir="2700000" algn="tl">
                  <a:srgbClr val="000000">
                    <a:alpha val="43137"/>
                  </a:srgbClr>
                </a:outerShdw>
              </a:effectLst>
            </a:endParaRPr>
          </a:p>
        </p:txBody>
      </p:sp>
      <p:pic>
        <p:nvPicPr>
          <p:cNvPr id="21508" name="Picture 2" descr="TW-TSeal-OnContainer-with-HHR-1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90488"/>
            <a:ext cx="26670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8"/>
          <p:cNvSpPr>
            <a:spLocks noGrp="1"/>
          </p:cNvSpPr>
          <p:nvPr>
            <p:ph type="title"/>
          </p:nvPr>
        </p:nvSpPr>
        <p:spPr>
          <a:xfrm>
            <a:off x="654050" y="2786063"/>
            <a:ext cx="8001000" cy="1917700"/>
          </a:xfrm>
        </p:spPr>
        <p:txBody>
          <a:bodyPr/>
          <a:lstStyle/>
          <a:p>
            <a:pPr eaLnBrk="1" hangingPunct="1">
              <a:defRPr/>
            </a:pPr>
            <a:r>
              <a:rPr lang="ru-RU" sz="4000" b="1" dirty="0" smtClean="0">
                <a:effectLst>
                  <a:outerShdw blurRad="38100" dist="38100" dir="2700000" algn="tl">
                    <a:srgbClr val="000000">
                      <a:alpha val="43137"/>
                    </a:srgbClr>
                  </a:outerShdw>
                </a:effectLst>
                <a:latin typeface="Arial" charset="0"/>
                <a:cs typeface="Arial" charset="0"/>
              </a:rPr>
              <a:t>Упрощение, обмен электронными данными и совместная работа организаций, работающих  в портах</a:t>
            </a:r>
            <a:endParaRPr lang="lt-LT" sz="4000" b="1" dirty="0" smtClean="0">
              <a:effectLst>
                <a:outerShdw blurRad="38100" dist="38100" dir="2700000" algn="tl">
                  <a:srgbClr val="000000">
                    <a:alpha val="43137"/>
                  </a:srgbClr>
                </a:outerShdw>
              </a:effectLst>
              <a:latin typeface="Arial" charset="0"/>
              <a:cs typeface="Arial"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3"/>
          <p:cNvSpPr>
            <a:spLocks noGrp="1"/>
          </p:cNvSpPr>
          <p:nvPr>
            <p:ph type="title"/>
          </p:nvPr>
        </p:nvSpPr>
        <p:spPr/>
        <p:txBody>
          <a:bodyPr/>
          <a:lstStyle/>
          <a:p>
            <a:pPr eaLnBrk="1" hangingPunct="1">
              <a:defRPr/>
            </a:pPr>
            <a:r>
              <a:rPr lang="ru-RU" sz="4000" b="1" dirty="0" smtClean="0">
                <a:effectLst>
                  <a:outerShdw blurRad="38100" dist="38100" dir="2700000" algn="tl">
                    <a:srgbClr val="000000">
                      <a:alpha val="43137"/>
                    </a:srgbClr>
                  </a:outerShdw>
                </a:effectLst>
                <a:cs typeface="Arial" charset="0"/>
              </a:rPr>
              <a:t>Ожидаемые упрощения</a:t>
            </a:r>
            <a:endParaRPr lang="lt-LT" sz="4000" b="1" dirty="0" smtClean="0">
              <a:effectLst>
                <a:outerShdw blurRad="38100" dist="38100" dir="2700000" algn="tl">
                  <a:srgbClr val="000000">
                    <a:alpha val="43137"/>
                  </a:srgbClr>
                </a:outerShdw>
              </a:effectLst>
              <a:cs typeface="Arial" charset="0"/>
            </a:endParaRPr>
          </a:p>
        </p:txBody>
      </p:sp>
      <p:sp>
        <p:nvSpPr>
          <p:cNvPr id="23555" name="Content Placeholder 4"/>
          <p:cNvSpPr>
            <a:spLocks noGrp="1"/>
          </p:cNvSpPr>
          <p:nvPr>
            <p:ph idx="1"/>
          </p:nvPr>
        </p:nvSpPr>
        <p:spPr/>
        <p:txBody>
          <a:bodyPr/>
          <a:lstStyle/>
          <a:p>
            <a:pPr eaLnBrk="1" hangingPunct="1"/>
            <a:r>
              <a:rPr lang="ru-RU" smtClean="0">
                <a:latin typeface="Arial" charset="0"/>
                <a:cs typeface="Arial" charset="0"/>
              </a:rPr>
              <a:t>Введение принципа Одной остановки,</a:t>
            </a:r>
            <a:r>
              <a:rPr lang="en-US" smtClean="0">
                <a:latin typeface="Arial" charset="0"/>
                <a:cs typeface="Arial" charset="0"/>
              </a:rPr>
              <a:t> </a:t>
            </a:r>
            <a:r>
              <a:rPr lang="ru-RU" smtClean="0">
                <a:latin typeface="Arial" charset="0"/>
                <a:cs typeface="Arial" charset="0"/>
              </a:rPr>
              <a:t>Единого окна и других упрощений для таможенного оформления товаров</a:t>
            </a:r>
            <a:endParaRPr lang="en-US" smtClean="0">
              <a:latin typeface="Arial" charset="0"/>
              <a:cs typeface="Arial" charset="0"/>
            </a:endParaRPr>
          </a:p>
          <a:p>
            <a:pPr eaLnBrk="1" hangingPunct="1"/>
            <a:r>
              <a:rPr lang="ru-RU" smtClean="0">
                <a:latin typeface="Arial" charset="0"/>
                <a:cs typeface="Arial" charset="0"/>
              </a:rPr>
              <a:t>Создание простых, прозрачных и прогнозируемых процедур как способ устранения благоприятных условий для коррупции</a:t>
            </a:r>
            <a:endParaRPr lang="en-US" smtClean="0">
              <a:latin typeface="Arial" charset="0"/>
              <a:cs typeface="Arial" charset="0"/>
            </a:endParaRPr>
          </a:p>
          <a:p>
            <a:pPr eaLnBrk="1" hangingPunct="1"/>
            <a:r>
              <a:rPr lang="ru-RU" smtClean="0">
                <a:latin typeface="Arial" charset="0"/>
                <a:cs typeface="Arial" charset="0"/>
              </a:rPr>
              <a:t>Упрощение обмена электронной информации, включая  и частный сектор, который основан на международных стандартах</a:t>
            </a:r>
            <a:endParaRPr lang="lt-LT"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defRPr/>
            </a:pPr>
            <a:r>
              <a:rPr lang="ru-RU" sz="4000" b="1" dirty="0" smtClean="0">
                <a:effectLst>
                  <a:outerShdw blurRad="38100" dist="38100" dir="2700000" algn="tl">
                    <a:srgbClr val="000000">
                      <a:alpha val="43137"/>
                    </a:srgbClr>
                  </a:outerShdw>
                </a:effectLst>
                <a:cs typeface="Arial" charset="0"/>
              </a:rPr>
              <a:t>Главные приоритеты</a:t>
            </a:r>
            <a:endParaRPr lang="lt-LT" sz="4000" b="1" dirty="0" smtClean="0">
              <a:effectLst>
                <a:outerShdw blurRad="38100" dist="38100" dir="2700000" algn="tl">
                  <a:srgbClr val="000000">
                    <a:alpha val="43137"/>
                  </a:srgbClr>
                </a:outerShdw>
              </a:effectLst>
              <a:cs typeface="Arial" charset="0"/>
            </a:endParaRPr>
          </a:p>
        </p:txBody>
      </p:sp>
      <p:sp>
        <p:nvSpPr>
          <p:cNvPr id="24579" name="Content Placeholder 2"/>
          <p:cNvSpPr>
            <a:spLocks noGrp="1"/>
          </p:cNvSpPr>
          <p:nvPr>
            <p:ph idx="1"/>
          </p:nvPr>
        </p:nvSpPr>
        <p:spPr/>
        <p:txBody>
          <a:bodyPr/>
          <a:lstStyle/>
          <a:p>
            <a:pPr eaLnBrk="1" hangingPunct="1"/>
            <a:r>
              <a:rPr lang="ru-RU" sz="2800" smtClean="0">
                <a:latin typeface="Arial" charset="0"/>
                <a:cs typeface="Arial" charset="0"/>
              </a:rPr>
              <a:t>Электронное декларирование </a:t>
            </a:r>
          </a:p>
          <a:p>
            <a:pPr eaLnBrk="1" hangingPunct="1"/>
            <a:r>
              <a:rPr lang="ru-RU" sz="2800" smtClean="0">
                <a:latin typeface="Arial" charset="0"/>
                <a:cs typeface="Arial" charset="0"/>
              </a:rPr>
              <a:t>Совместная работа пограничных органов- Единое окно</a:t>
            </a:r>
            <a:r>
              <a:rPr lang="en-US" sz="2800" smtClean="0">
                <a:latin typeface="Arial" charset="0"/>
                <a:cs typeface="Arial" charset="0"/>
              </a:rPr>
              <a:t> (Single Window)</a:t>
            </a:r>
            <a:endParaRPr lang="lt-LT" sz="2800" smtClean="0">
              <a:latin typeface="Arial" charset="0"/>
              <a:cs typeface="Arial" charset="0"/>
            </a:endParaRPr>
          </a:p>
          <a:p>
            <a:pPr eaLnBrk="1" hangingPunct="1"/>
            <a:r>
              <a:rPr lang="ru-RU" sz="2800" smtClean="0">
                <a:latin typeface="Arial" charset="0"/>
                <a:cs typeface="Arial" charset="0"/>
              </a:rPr>
              <a:t>Контроль основанный на результатах анализа рисков </a:t>
            </a:r>
          </a:p>
          <a:p>
            <a:pPr eaLnBrk="1" hangingPunct="1"/>
            <a:r>
              <a:rPr lang="ru-RU" sz="2800" smtClean="0">
                <a:latin typeface="Arial" charset="0"/>
                <a:cs typeface="Arial" charset="0"/>
              </a:rPr>
              <a:t>Координация контроля – принцип одной остановки </a:t>
            </a:r>
            <a:r>
              <a:rPr lang="en-US" sz="2800" smtClean="0">
                <a:latin typeface="Arial" charset="0"/>
                <a:cs typeface="Arial" charset="0"/>
              </a:rPr>
              <a:t>(One Stop Shop)</a:t>
            </a:r>
            <a:endParaRPr lang="lt-LT" sz="2800" smtClean="0">
              <a:latin typeface="Arial" charset="0"/>
              <a:cs typeface="Arial" charset="0"/>
            </a:endParaRPr>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avelogue">
  <a:themeElements>
    <a:clrScheme name="Travelogue">
      <a:dk1>
        <a:sysClr val="windowText" lastClr="000000"/>
      </a:dk1>
      <a:lt1>
        <a:srgbClr val="EAC968"/>
      </a:lt1>
      <a:dk2>
        <a:srgbClr val="2A2515"/>
      </a:dk2>
      <a:lt2>
        <a:srgbClr val="82682C"/>
      </a:lt2>
      <a:accent1>
        <a:srgbClr val="B74D21"/>
      </a:accent1>
      <a:accent2>
        <a:srgbClr val="A32323"/>
      </a:accent2>
      <a:accent3>
        <a:srgbClr val="4576A3"/>
      </a:accent3>
      <a:accent4>
        <a:srgbClr val="615D9A"/>
      </a:accent4>
      <a:accent5>
        <a:srgbClr val="67924B"/>
      </a:accent5>
      <a:accent6>
        <a:srgbClr val="BF7B1B"/>
      </a:accent6>
      <a:hlink>
        <a:srgbClr val="99350B"/>
      </a:hlink>
      <a:folHlink>
        <a:srgbClr val="785140"/>
      </a:folHlink>
    </a:clrScheme>
    <a:fontScheme name="Travelogue">
      <a:majorFont>
        <a:latin typeface="Calisto MT"/>
        <a:ea typeface=""/>
        <a:cs typeface=""/>
        <a:font script="Jpan" typeface="ＭＳ 明朝"/>
      </a:majorFont>
      <a:minorFont>
        <a:latin typeface="Calisto MT"/>
        <a:ea typeface=""/>
        <a:cs typeface=""/>
        <a:font script="Jpan" typeface="ＭＳ 明朝"/>
      </a:minorFont>
    </a:fontScheme>
    <a:fmtScheme name="Travelogue">
      <a:fillStyleLst>
        <a:solidFill>
          <a:schemeClr val="phClr"/>
        </a:solidFill>
        <a:blipFill rotWithShape="1">
          <a:blip xmlns:r="http://schemas.openxmlformats.org/officeDocument/2006/relationships" r:embed="rId1">
            <a:duotone>
              <a:schemeClr val="phClr">
                <a:shade val="20000"/>
                <a:satMod val="130000"/>
              </a:schemeClr>
              <a:schemeClr val="phClr">
                <a:tint val="80000"/>
                <a:satMod val="150000"/>
              </a:schemeClr>
            </a:duotone>
          </a:blip>
          <a:tile tx="0" ty="0" sx="50000" sy="50000" flip="none" algn="tl"/>
        </a:blipFill>
        <a:blipFill rotWithShape="1">
          <a:blip xmlns:r="http://schemas.openxmlformats.org/officeDocument/2006/relationships" r:embed="rId2">
            <a:duotone>
              <a:schemeClr val="phClr">
                <a:shade val="20000"/>
                <a:satMod val="130000"/>
              </a:schemeClr>
              <a:schemeClr val="phClr">
                <a:tint val="80000"/>
                <a:satMod val="150000"/>
              </a:schemeClr>
            </a:duotone>
          </a:blip>
          <a:tile tx="0" ty="0" sx="50000" sy="50000" flip="none" algn="tl"/>
        </a:blip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dir="6600000" sx="102000" sy="102000" rotWithShape="0">
              <a:srgbClr val="000000">
                <a:alpha val="35000"/>
              </a:srgbClr>
            </a:outerShdw>
          </a:effectLst>
        </a:effectStyle>
        <a:effectStyle>
          <a:effectLst>
            <a:outerShdw blurRad="88900" dist="63500" dir="2400000" rotWithShape="0">
              <a:srgbClr val="000000">
                <a:alpha val="50000"/>
              </a:srgbClr>
            </a:outerShdw>
          </a:effectLst>
          <a:scene3d>
            <a:camera prst="orthographicFront">
              <a:rot lat="0" lon="0" rev="0"/>
            </a:camera>
            <a:lightRig rig="sunset" dir="t">
              <a:rot lat="0" lon="0" rev="4200000"/>
            </a:lightRig>
          </a:scene3d>
          <a:sp3d>
            <a:bevelT w="63500" h="25400" prst="coolSlant"/>
          </a:sp3d>
        </a:effectStyle>
      </a:effectStyleLst>
      <a:bgFillStyleLst>
        <a:solidFill>
          <a:schemeClr val="phClr"/>
        </a:solidFill>
        <a:gradFill rotWithShape="1">
          <a:gsLst>
            <a:gs pos="0">
              <a:schemeClr val="phClr">
                <a:tint val="50000"/>
                <a:shade val="90000"/>
                <a:hueMod val="85000"/>
                <a:satMod val="300000"/>
                <a:lumMod val="100000"/>
              </a:schemeClr>
            </a:gs>
            <a:gs pos="40000">
              <a:schemeClr val="phClr">
                <a:tint val="45000"/>
                <a:shade val="99000"/>
                <a:hueMod val="95000"/>
                <a:satMod val="300000"/>
                <a:lumMod val="100000"/>
              </a:schemeClr>
            </a:gs>
            <a:gs pos="100000">
              <a:schemeClr val="phClr">
                <a:shade val="20000"/>
                <a:hueMod val="95000"/>
                <a:satMod val="255000"/>
                <a:lumMod val="100000"/>
              </a:schemeClr>
            </a:gs>
          </a:gsLst>
          <a:path path="circle">
            <a:fillToRect l="50000" t="-80000" r="50000" b="180000"/>
          </a:path>
        </a:gradFill>
        <a:gradFill rotWithShape="1">
          <a:gsLst>
            <a:gs pos="0">
              <a:schemeClr val="phClr">
                <a:tint val="70000"/>
                <a:satMod val="2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Travelogue.thmx</Template>
  <TotalTime>530</TotalTime>
  <Words>1174</Words>
  <Application>Microsoft Office PowerPoint</Application>
  <PresentationFormat>On-screen Show (4:3)</PresentationFormat>
  <Paragraphs>140</Paragraphs>
  <Slides>15</Slides>
  <Notes>10</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8" baseType="lpstr">
      <vt:lpstr>Arial</vt:lpstr>
      <vt:lpstr>ヒラギノ角ゴ Pro W3</vt:lpstr>
      <vt:lpstr>Calisto MT</vt:lpstr>
      <vt:lpstr>Wingdings 2</vt:lpstr>
      <vt:lpstr>Calibri</vt:lpstr>
      <vt:lpstr>Consolas</vt:lpstr>
      <vt:lpstr>Wingdings</vt:lpstr>
      <vt:lpstr>Times New Roman</vt:lpstr>
      <vt:lpstr>Arial Narrow</vt:lpstr>
      <vt:lpstr>Arial Black</vt:lpstr>
      <vt:lpstr>ＭＳ Ｐゴシック</vt:lpstr>
      <vt:lpstr>Travelogue</vt:lpstr>
      <vt:lpstr>CorelDRAW 11.0 Graphic</vt:lpstr>
      <vt:lpstr>Безопасное и упрощенное передвижение товаров через транспортный коридор Чёрного и Балтийского морей</vt:lpstr>
      <vt:lpstr>Миссия Консультативной Группы    (2012-2013)</vt:lpstr>
      <vt:lpstr>Пилотный проект</vt:lpstr>
      <vt:lpstr>Пилот «Викинг»</vt:lpstr>
      <vt:lpstr>Проблема </vt:lpstr>
      <vt:lpstr>Цели программы</vt:lpstr>
      <vt:lpstr>Упрощение, обмен электронными данными и совместная работа организаций, работающих  в портах</vt:lpstr>
      <vt:lpstr>Ожидаемые упрощения</vt:lpstr>
      <vt:lpstr>Главные приоритеты</vt:lpstr>
      <vt:lpstr>Клайпедский порт – географическое расположение и транспортные соединения</vt:lpstr>
      <vt:lpstr>Проблемы </vt:lpstr>
      <vt:lpstr>Портовое сообщество</vt:lpstr>
      <vt:lpstr>KIPIS – ИНСТРУМЕНТ КОММУНИКАЦИЙ И УПРАЩЕНИЙ</vt:lpstr>
      <vt:lpstr>Группа пользователей KIPIS</vt:lpstr>
      <vt:lpstr>Контакты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Secure and facilitated movement of goods through the Black – Baltic see transport corridor</dc:title>
  <dc:creator>Vytenis Alisauskas</dc:creator>
  <cp:lastModifiedBy>Valdas</cp:lastModifiedBy>
  <cp:revision>36</cp:revision>
  <cp:lastPrinted>2010-04-16T07:20:49Z</cp:lastPrinted>
  <dcterms:created xsi:type="dcterms:W3CDTF">2010-04-16T07:06:07Z</dcterms:created>
  <dcterms:modified xsi:type="dcterms:W3CDTF">2011-10-17T23:16:10Z</dcterms:modified>
</cp:coreProperties>
</file>