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55FAD-C26D-48AA-9AAC-6E94A8A3671A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5620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Єдина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інформаційна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система 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портового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співтовариства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Одеського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порту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25329"/>
            <a:ext cx="8229600" cy="1969294"/>
          </a:xfrm>
        </p:spPr>
        <p:txBody>
          <a:bodyPr/>
          <a:lstStyle/>
          <a:p>
            <a:pPr algn="ctr">
              <a:buNone/>
            </a:pP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дослідної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експлуатації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357422" y="2571750"/>
            <a:ext cx="6116491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ЕИС ПС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Етапність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робот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49308" y="1607337"/>
            <a:ext cx="1080120" cy="5400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Агент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345452" y="1607337"/>
            <a:ext cx="1224136" cy="5400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А.П.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57620" y="1607337"/>
            <a:ext cx="1656184" cy="5400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кспедитор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29828" y="1607337"/>
            <a:ext cx="1224136" cy="5400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Агент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69988" y="1607337"/>
            <a:ext cx="1296144" cy="5400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Митниця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49308" y="2579445"/>
            <a:ext cx="7416824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ЄІ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ПС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299352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937740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521916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03408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4505692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6161876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767404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Заголовок 1"/>
          <p:cNvSpPr txBox="1">
            <a:spLocks/>
          </p:cNvSpPr>
          <p:nvPr/>
        </p:nvSpPr>
        <p:spPr>
          <a:xfrm>
            <a:off x="4073644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Заголовок 1"/>
          <p:cNvSpPr txBox="1">
            <a:spLocks/>
          </p:cNvSpPr>
          <p:nvPr/>
        </p:nvSpPr>
        <p:spPr>
          <a:xfrm>
            <a:off x="2561476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>
          <a:xfrm>
            <a:off x="5009748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5657820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  <p:sp>
        <p:nvSpPr>
          <p:cNvPr id="50" name="Заголовок 1"/>
          <p:cNvSpPr txBox="1">
            <a:spLocks/>
          </p:cNvSpPr>
          <p:nvPr/>
        </p:nvSpPr>
        <p:spPr>
          <a:xfrm>
            <a:off x="6665932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7097980" y="2255409"/>
            <a:ext cx="504056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2,3</a:t>
            </a: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8106092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1697380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Заголовок 1"/>
          <p:cNvSpPr txBox="1">
            <a:spLocks/>
          </p:cNvSpPr>
          <p:nvPr/>
        </p:nvSpPr>
        <p:spPr>
          <a:xfrm>
            <a:off x="257220" y="2261698"/>
            <a:ext cx="1080120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нотІси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7" name="Рисунок 2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8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участь в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етапі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005576"/>
            <a:ext cx="3600400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Адміністрація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портів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1761660"/>
            <a:ext cx="3600401" cy="5400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кспедитор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517744"/>
            <a:ext cx="3600400" cy="5400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Агент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Лінія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3273828"/>
            <a:ext cx="3600400" cy="5400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Одеса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порт)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5072636" y="1113589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оформлення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суднозаходів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5000628" y="1923679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оформлення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нарядів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5072636" y="2679763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візування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нарядів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5072636" y="3435847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нарядів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Рисунок 11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участі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611560" y="735547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Компьютер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під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керуванням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MS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Windows 7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11560" y="111358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noProof="0" dirty="0">
                <a:latin typeface="Times New Roman" pitchFamily="18" charset="0"/>
                <a:ea typeface="+mj-ea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ЦП </a:t>
            </a:r>
            <a:r>
              <a:rPr lang="ru-RU" dirty="0">
                <a:latin typeface="Times New Roman" pitchFamily="18" charset="0"/>
                <a:ea typeface="+mj-ea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опцією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Електронное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митне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декларування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11560" y="149791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Підключення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мережі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Інтернет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584" y="2625757"/>
            <a:ext cx="7772400" cy="32403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</a:t>
            </a:r>
            <a:r>
              <a:rPr kumimoji="0" lang="ru-RU" sz="20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буде </a:t>
            </a:r>
            <a:r>
              <a:rPr kumimoji="0" lang="ru-RU" sz="2000" b="1" i="0" u="none" strike="noStrike" kern="1200" spc="150" normalizeH="0" baseline="0" noProof="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встановлюватися</a:t>
            </a:r>
            <a:r>
              <a:rPr lang="ru-RU" sz="2000" b="1" spc="15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/</a:t>
            </a:r>
            <a:r>
              <a:rPr lang="ru-RU" sz="2000" b="1" spc="150" noProof="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налаштовуватися</a:t>
            </a:r>
            <a:r>
              <a:rPr lang="ru-RU" sz="2000" b="1" spc="15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spc="15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000" b="1" spc="150" noProof="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робочому</a:t>
            </a:r>
            <a:r>
              <a:rPr lang="ru-RU" sz="2000" b="1" spc="15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spc="150" noProof="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місці</a:t>
            </a:r>
            <a:r>
              <a:rPr lang="ru-RU" sz="2000" b="1" spc="15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20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83568" y="3219823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VPN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канал на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сервері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ЄІ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ПС (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IP Sec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3568" y="3597865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noProof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Бібліотеки</a:t>
            </a:r>
            <a:r>
              <a:rPr lang="ru-RU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ЕЦП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83568" y="3982195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ПО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робочого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ЄІС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ПС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" name="Рисунок 1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передається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для кого становиться доступною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491136"/>
              </p:ext>
            </p:extLst>
          </p:nvPr>
        </p:nvGraphicFramePr>
        <p:xfrm>
          <a:off x="683569" y="951570"/>
          <a:ext cx="7704855" cy="35367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8285"/>
                <a:gridCol w="2256251"/>
                <a:gridCol w="2880319"/>
              </a:tblGrid>
              <a:tr h="702078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Документ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Власник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Користувач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Список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суднозаходів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endParaRPr lang="ru-RU" sz="1400" dirty="0"/>
                    </a:p>
                  </a:txBody>
                  <a:tcPr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А.П.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Експедитори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</a:t>
                      </a:r>
                      <a:r>
                        <a:rPr lang="ru-RU" sz="1400" dirty="0" smtClean="0"/>
                        <a:t>Наряди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Експедитори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Агенты, </a:t>
                      </a:r>
                      <a:r>
                        <a:rPr lang="ru-RU" sz="1400" dirty="0" smtClean="0"/>
                        <a:t>ДМСУ</a:t>
                      </a:r>
                      <a:r>
                        <a:rPr lang="ru-RU" sz="1400" dirty="0" smtClean="0"/>
                        <a:t>, А.П.</a:t>
                      </a:r>
                      <a:endParaRPr lang="ru-RU" sz="1400" dirty="0"/>
                    </a:p>
                  </a:txBody>
                  <a:tcPr marT="34290" marB="34290"/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Віза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лінії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Агенти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ДМСУ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Експедитори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smtClean="0"/>
                        <a:t>А.П.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Віза</a:t>
                      </a:r>
                      <a:r>
                        <a:rPr lang="ru-RU" sz="1400" baseline="0" dirty="0" smtClean="0"/>
                        <a:t> ДМСУ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ДМСУ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Агенти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Експедитори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smtClean="0"/>
                        <a:t>А.П.</a:t>
                      </a:r>
                      <a:endParaRPr lang="ru-RU" sz="1400" dirty="0"/>
                    </a:p>
                  </a:txBody>
                  <a:tcPr marT="34290" marB="342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інформації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735547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Багаторівнева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аутентифікація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1113589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VPN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03648" y="1383619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REST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03648" y="1659937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noProof="0" dirty="0">
                <a:latin typeface="Times New Roman" pitchFamily="18" charset="0"/>
                <a:ea typeface="+mj-ea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ЦП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PKCS #7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560" y="230800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Відповідність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вимогам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Законів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«Про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електронний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документообіг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» та «Про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е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лектронний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підпис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11560" y="2956081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Система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проходить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атестацію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ДСТЗІ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Рисунок 9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Порядок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8.10.2012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735546"/>
            <a:ext cx="7776864" cy="4265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Оформлення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одного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наряду у </a:t>
            </a: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всіх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задіяних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організаціях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Е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кспедитор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Налаштування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рабочого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місця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ru-RU" sz="1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Установка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ПО,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Обучення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Оформлення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наряду 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ЄІС 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ПС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Агент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Налаштування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Установка ПО,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Обучення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Візування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наряду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ДМ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СУ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Налаштування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рабочого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Установка ПО,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Обучення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Візування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наряду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</a:pP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Відміна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оформлення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наряду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обратному порядку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ДМ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СУ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Оформлення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відміни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візування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Агент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візування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Експедитор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Відміна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наряду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ЄІС 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ПС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18172"/>
            <a:ext cx="8229600" cy="207645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ДЯКУЄМО ЗА УВАГУ!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275</Words>
  <Application>Microsoft Office PowerPoint</Application>
  <PresentationFormat>Экран (16:9)</PresentationFormat>
  <Paragraphs>92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Єдина інформаційна система портового співтовариства  Одеського порту</vt:lpstr>
      <vt:lpstr>1. Етапність робот</vt:lpstr>
      <vt:lpstr>2. Хто приймає участь в першому етапі</vt:lpstr>
      <vt:lpstr>3. Що потрібно для участі</vt:lpstr>
      <vt:lpstr>4. Яка інформація передається та для кого становиться доступною</vt:lpstr>
      <vt:lpstr>5. Захист інформації</vt:lpstr>
      <vt:lpstr>6. Порядок тестування 8.10.2012</vt:lpstr>
      <vt:lpstr>ЄІС ПС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Этапность работ</dc:title>
  <dc:creator>Olegka</dc:creator>
  <cp:lastModifiedBy>Tatiana MAKARICHEVA</cp:lastModifiedBy>
  <cp:revision>27</cp:revision>
  <dcterms:created xsi:type="dcterms:W3CDTF">2012-10-05T05:31:10Z</dcterms:created>
  <dcterms:modified xsi:type="dcterms:W3CDTF">2013-09-12T09:30:54Z</dcterms:modified>
</cp:coreProperties>
</file>