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98" d="100"/>
          <a:sy n="98" d="100"/>
        </p:scale>
        <p:origin x="-348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55FAD-C26D-48AA-9AAC-6E94A8A3671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75C1F-4EFC-4C82-945C-82A03759C1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5620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Единая информационная система портового сообщества </a:t>
            </a:r>
            <a:b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Одесского порта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25329"/>
            <a:ext cx="8229600" cy="196929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Презентация опытной эксплуатации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357422" y="2571750"/>
            <a:ext cx="6116491" cy="5400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ЕИС ПС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324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Этапность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работ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49308" y="1607337"/>
            <a:ext cx="1080120" cy="5400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Агент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345452" y="1607337"/>
            <a:ext cx="1224136" cy="5400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А.П.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857620" y="1607337"/>
            <a:ext cx="1656184" cy="5400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Экспедитор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729828" y="1607337"/>
            <a:ext cx="1224136" cy="5400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Агент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69988" y="1607337"/>
            <a:ext cx="1296144" cy="5400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Таможня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49308" y="2579445"/>
            <a:ext cx="7416824" cy="5400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ЕИС ПС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2993524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937740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521916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8034084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4505692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6161876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7674044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Заголовок 1"/>
          <p:cNvSpPr txBox="1">
            <a:spLocks/>
          </p:cNvSpPr>
          <p:nvPr/>
        </p:nvSpPr>
        <p:spPr>
          <a:xfrm>
            <a:off x="4073644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" name="Заголовок 1"/>
          <p:cNvSpPr txBox="1">
            <a:spLocks/>
          </p:cNvSpPr>
          <p:nvPr/>
        </p:nvSpPr>
        <p:spPr>
          <a:xfrm>
            <a:off x="2561476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>
          <a:xfrm>
            <a:off x="5009748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5657820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</a:p>
        </p:txBody>
      </p:sp>
      <p:sp>
        <p:nvSpPr>
          <p:cNvPr id="50" name="Заголовок 1"/>
          <p:cNvSpPr txBox="1">
            <a:spLocks/>
          </p:cNvSpPr>
          <p:nvPr/>
        </p:nvSpPr>
        <p:spPr>
          <a:xfrm>
            <a:off x="6665932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7097980" y="2255409"/>
            <a:ext cx="504056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2,3</a:t>
            </a: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>
            <a:off x="8106092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1697380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Заголовок 1"/>
          <p:cNvSpPr txBox="1">
            <a:spLocks/>
          </p:cNvSpPr>
          <p:nvPr/>
        </p:nvSpPr>
        <p:spPr>
          <a:xfrm>
            <a:off x="257220" y="2261698"/>
            <a:ext cx="1080120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нотисы</a:t>
            </a:r>
          </a:p>
        </p:txBody>
      </p:sp>
      <p:pic>
        <p:nvPicPr>
          <p:cNvPr id="27" name="Рисунок 26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8" grpId="0" animBg="1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324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Кто участвует в первом этапе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005576"/>
            <a:ext cx="3600400" cy="5400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Администрация портов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1761660"/>
            <a:ext cx="3600401" cy="5400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Экспедитор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2517744"/>
            <a:ext cx="3600400" cy="5400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Агент (Линия)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3273828"/>
            <a:ext cx="3600400" cy="5400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ГТСУ (Одесса - порт)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5072636" y="1113589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оформление </a:t>
            </a:r>
            <a:r>
              <a:rPr kumimoji="0" lang="ru-RU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судозаходов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6" name="Заголовок 1"/>
          <p:cNvSpPr txBox="1">
            <a:spLocks/>
          </p:cNvSpPr>
          <p:nvPr/>
        </p:nvSpPr>
        <p:spPr>
          <a:xfrm>
            <a:off x="5000628" y="1923679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оформление нарядов</a:t>
            </a: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5072636" y="2679763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визирование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нарядов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8" name="Заголовок 1"/>
          <p:cNvSpPr txBox="1">
            <a:spLocks/>
          </p:cNvSpPr>
          <p:nvPr/>
        </p:nvSpPr>
        <p:spPr>
          <a:xfrm>
            <a:off x="5072636" y="3435847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визирование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нарядов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Рисунок 11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324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Что нужно для участия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611560" y="735547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Компьютер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под управлением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MS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Windows 7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11560" y="1113589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ЭЦП с опцией «Электронное таможенное декларирование»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11560" y="1497919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Подключение к сети Интернет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27584" y="2625757"/>
            <a:ext cx="7772400" cy="32403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spc="150" normalizeH="0" baseline="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Что будет устанавливаться</a:t>
            </a:r>
            <a:r>
              <a:rPr lang="ru-RU" sz="2000" b="1" spc="15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/настраиваться на рабочем месте </a:t>
            </a:r>
            <a:endParaRPr kumimoji="0" lang="ru-RU" sz="20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83568" y="3219823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VPN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канал на сервере ЕИС ПС (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IP Sec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3568" y="3597865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Библиотеки ЭЦП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683568" y="3982195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ПО рабочего места ЕИС ПС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7" name="Рисунок 16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4860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Какая информация передается и кому становится доступной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83569" y="951570"/>
          <a:ext cx="7704855" cy="35367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68285"/>
                <a:gridCol w="2256251"/>
                <a:gridCol w="2880319"/>
              </a:tblGrid>
              <a:tr h="702078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Документ</a:t>
                      </a:r>
                    </a:p>
                    <a:p>
                      <a:pPr algn="ctr"/>
                      <a:endParaRPr lang="ru-RU" sz="1400" dirty="0" smtClean="0"/>
                    </a:p>
                  </a:txBody>
                  <a:tcPr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Владелец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Потребитель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Список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судозаходов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buFontTx/>
                        <a:buChar char="-"/>
                      </a:pPr>
                      <a:endParaRPr lang="ru-RU" sz="1400" dirty="0"/>
                    </a:p>
                  </a:txBody>
                  <a:tcPr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А.П.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Экспедиторы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 Наряды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Экспедиторы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Агенты, ГТСУ, А.П.</a:t>
                      </a:r>
                      <a:endParaRPr lang="ru-RU" sz="1400" dirty="0"/>
                    </a:p>
                  </a:txBody>
                  <a:tcPr marT="34290" marB="34290"/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 Виза линии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Агенты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ГТСУ, Экспедиторы, А.П.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mtClean="0"/>
                        <a:t>- Виза</a:t>
                      </a:r>
                      <a:r>
                        <a:rPr lang="ru-RU" sz="1400" baseline="0" smtClean="0"/>
                        <a:t> </a:t>
                      </a:r>
                      <a:r>
                        <a:rPr lang="ru-RU" sz="1400" baseline="0" dirty="0" smtClean="0"/>
                        <a:t>ГТСУ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ГТСУ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Агенты, Экспедиторы, А.П.</a:t>
                      </a:r>
                      <a:endParaRPr lang="ru-RU" sz="1400" dirty="0"/>
                    </a:p>
                  </a:txBody>
                  <a:tcPr marT="34290" marB="3429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4860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Защита информации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735547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Многоуровневая</a:t>
            </a:r>
            <a:r>
              <a:rPr lang="ru-RU" dirty="0">
                <a:latin typeface="Times New Roman" pitchFamily="18" charset="0"/>
                <a:ea typeface="+mj-ea"/>
                <a:cs typeface="Times New Roman" pitchFamily="18" charset="0"/>
              </a:rPr>
              <a:t> аутентификация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1113589"/>
            <a:ext cx="6984776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VPN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03648" y="1383619"/>
            <a:ext cx="6984776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REST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03648" y="1659937"/>
            <a:ext cx="6984776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ЭЦП (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PKCS #7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560" y="2308009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Соответствие требованиям Законов Украины «Об электронном документообороте» и «Об электронной подписи»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11560" y="2956081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Система проходит аттестацию в ГСТЗИ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Рисунок 9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4860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Порядок тестирования 8.10.2012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1560" y="735546"/>
            <a:ext cx="7776864" cy="4265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Оформление одного наряда во всех задействованных организациях: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Экспедитор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Настройка</a:t>
            </a: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рабочего места, </a:t>
            </a:r>
            <a:r>
              <a:rPr lang="ru-RU" sz="14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Установка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 ПО, 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Обучение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Оформление наряда в ЕИС ПС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Агент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Настройка рабочего места, Установка ПО, Обучение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Визирование наряда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ГТСУ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Настройка рабочего места, Установка ПО, Обучение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Визирование наряда</a:t>
            </a:r>
          </a:p>
          <a:p>
            <a:pPr marL="342900" lvl="0" indent="-342900">
              <a:spcBef>
                <a:spcPct val="0"/>
              </a:spcBef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Отмена оформления наряда в обратном порядке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ГТСУ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Оформление отмены визирования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Агент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Оформление отмены визирования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Экспедитор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Отмена наряда</a:t>
            </a:r>
          </a:p>
        </p:txBody>
      </p:sp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ЕИС ПС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18172"/>
            <a:ext cx="8229600" cy="2076451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273</Words>
  <Application>Microsoft Office PowerPoint</Application>
  <PresentationFormat>Экран (16:9)</PresentationFormat>
  <Paragraphs>92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Единая информационная система портового сообщества  Одесского порта</vt:lpstr>
      <vt:lpstr>1. Этапность работ</vt:lpstr>
      <vt:lpstr>2. Кто участвует в первом этапе</vt:lpstr>
      <vt:lpstr>3. Что нужно для участия</vt:lpstr>
      <vt:lpstr>4. Какая информация передается и кому становится доступной</vt:lpstr>
      <vt:lpstr>5. Защита информации</vt:lpstr>
      <vt:lpstr>6. Порядок тестирования 8.10.2012</vt:lpstr>
      <vt:lpstr>ЕИС ПС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Этапность работ</dc:title>
  <dc:creator>Olegka</dc:creator>
  <cp:lastModifiedBy>ЯкименковДО</cp:lastModifiedBy>
  <cp:revision>25</cp:revision>
  <dcterms:created xsi:type="dcterms:W3CDTF">2012-10-05T05:31:10Z</dcterms:created>
  <dcterms:modified xsi:type="dcterms:W3CDTF">2012-10-05T12:15:12Z</dcterms:modified>
</cp:coreProperties>
</file>