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57" d="100"/>
          <a:sy n="57" d="100"/>
        </p:scale>
        <p:origin x="-738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55FAD-C26D-48AA-9AAC-6E94A8A3671A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5C1F-4EFC-4C82-945C-82A03759C1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55FAD-C26D-48AA-9AAC-6E94A8A3671A}" type="datetimeFigureOut">
              <a:rPr lang="ru-RU" smtClean="0"/>
              <a:pPr/>
              <a:t>30.09.2013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75C1F-4EFC-4C82-945C-82A03759C1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5620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Single information port community system </a:t>
            </a:r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of Odessa port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25329"/>
            <a:ext cx="8229600" cy="1969294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Presentation of competent maintenance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Рисунок 4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2357422" y="2571750"/>
            <a:ext cx="6116491" cy="5400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ЕИС ПС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32403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Work staging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049308" y="1607337"/>
            <a:ext cx="930404" cy="5400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Agent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123728" y="1347614"/>
            <a:ext cx="1800200" cy="91408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Port administration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253664" y="1607337"/>
            <a:ext cx="1404156" cy="5400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Forwarder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837840" y="1607337"/>
            <a:ext cx="1116124" cy="5400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Agent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169988" y="1607337"/>
            <a:ext cx="1296144" cy="5400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Customs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049308" y="2579445"/>
            <a:ext cx="7416824" cy="5400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Single information port community system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2993524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4937740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521916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8034084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4505692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6161876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7674044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Заголовок 1"/>
          <p:cNvSpPr txBox="1">
            <a:spLocks/>
          </p:cNvSpPr>
          <p:nvPr/>
        </p:nvSpPr>
        <p:spPr>
          <a:xfrm>
            <a:off x="4073644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7" name="Заголовок 1"/>
          <p:cNvSpPr txBox="1">
            <a:spLocks/>
          </p:cNvSpPr>
          <p:nvPr/>
        </p:nvSpPr>
        <p:spPr>
          <a:xfrm>
            <a:off x="2561476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>
          <a:xfrm>
            <a:off x="5009748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</a:p>
        </p:txBody>
      </p:sp>
      <p:sp>
        <p:nvSpPr>
          <p:cNvPr id="49" name="Заголовок 1"/>
          <p:cNvSpPr txBox="1">
            <a:spLocks/>
          </p:cNvSpPr>
          <p:nvPr/>
        </p:nvSpPr>
        <p:spPr>
          <a:xfrm>
            <a:off x="5657820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</a:p>
        </p:txBody>
      </p:sp>
      <p:sp>
        <p:nvSpPr>
          <p:cNvPr id="50" name="Заголовок 1"/>
          <p:cNvSpPr txBox="1">
            <a:spLocks/>
          </p:cNvSpPr>
          <p:nvPr/>
        </p:nvSpPr>
        <p:spPr>
          <a:xfrm>
            <a:off x="6665932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</a:p>
        </p:txBody>
      </p:sp>
      <p:sp>
        <p:nvSpPr>
          <p:cNvPr id="51" name="Заголовок 1"/>
          <p:cNvSpPr txBox="1">
            <a:spLocks/>
          </p:cNvSpPr>
          <p:nvPr/>
        </p:nvSpPr>
        <p:spPr>
          <a:xfrm>
            <a:off x="7097980" y="2255409"/>
            <a:ext cx="504056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2,3</a:t>
            </a:r>
          </a:p>
        </p:txBody>
      </p:sp>
      <p:sp>
        <p:nvSpPr>
          <p:cNvPr id="52" name="Заголовок 1"/>
          <p:cNvSpPr txBox="1">
            <a:spLocks/>
          </p:cNvSpPr>
          <p:nvPr/>
        </p:nvSpPr>
        <p:spPr>
          <a:xfrm>
            <a:off x="8106092" y="2255409"/>
            <a:ext cx="360040" cy="270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1697380" y="2255409"/>
            <a:ext cx="0" cy="2700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Заголовок 1"/>
          <p:cNvSpPr txBox="1">
            <a:spLocks/>
          </p:cNvSpPr>
          <p:nvPr/>
        </p:nvSpPr>
        <p:spPr>
          <a:xfrm>
            <a:off x="257220" y="2261698"/>
            <a:ext cx="1080120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notices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7" name="Рисунок 26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8" grpId="0" animBg="1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32403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Participants of first stage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005576"/>
            <a:ext cx="3600400" cy="5400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Port administration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1761660"/>
            <a:ext cx="3600401" cy="5400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Forwarder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2517744"/>
            <a:ext cx="3600400" cy="5400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Agent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Line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3273828"/>
            <a:ext cx="3600400" cy="66607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State customs service of Ukraine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Odessa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port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Заголовок 1"/>
          <p:cNvSpPr txBox="1">
            <a:spLocks/>
          </p:cNvSpPr>
          <p:nvPr/>
        </p:nvSpPr>
        <p:spPr>
          <a:xfrm>
            <a:off x="5072636" y="1113589"/>
            <a:ext cx="3096344" cy="263741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Execution of ship entry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6" name="Заголовок 1"/>
          <p:cNvSpPr txBox="1">
            <a:spLocks/>
          </p:cNvSpPr>
          <p:nvPr/>
        </p:nvSpPr>
        <p:spPr>
          <a:xfrm>
            <a:off x="5000628" y="1923679"/>
            <a:ext cx="3096344" cy="263741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Execution of orders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7" name="Заголовок 1"/>
          <p:cNvSpPr txBox="1">
            <a:spLocks/>
          </p:cNvSpPr>
          <p:nvPr/>
        </p:nvSpPr>
        <p:spPr>
          <a:xfrm>
            <a:off x="5072636" y="2679763"/>
            <a:ext cx="3096344" cy="263741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noProof="0" dirty="0">
                <a:latin typeface="Times New Roman" pitchFamily="18" charset="0"/>
                <a:ea typeface="+mj-ea"/>
                <a:cs typeface="Times New Roman" pitchFamily="18" charset="0"/>
              </a:rPr>
              <a:t>S</a:t>
            </a:r>
            <a:r>
              <a:rPr lang="en-US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ighting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orders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8" name="Заголовок 1"/>
          <p:cNvSpPr txBox="1">
            <a:spLocks/>
          </p:cNvSpPr>
          <p:nvPr/>
        </p:nvSpPr>
        <p:spPr>
          <a:xfrm>
            <a:off x="5072636" y="3435847"/>
            <a:ext cx="3096344" cy="263741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Sighting of orders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2" name="Рисунок 11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32403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Necessary things for participation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Заголовок 1"/>
          <p:cNvSpPr txBox="1">
            <a:spLocks/>
          </p:cNvSpPr>
          <p:nvPr/>
        </p:nvSpPr>
        <p:spPr>
          <a:xfrm>
            <a:off x="611560" y="735547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PC 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MS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Windows 7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11560" y="1113589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dirty="0">
                <a:latin typeface="Times New Roman" pitchFamily="18" charset="0"/>
                <a:ea typeface="+mj-ea"/>
                <a:cs typeface="Times New Roman" pitchFamily="18" charset="0"/>
              </a:rPr>
              <a:t>Electronic digital signature 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with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«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Electronic customs declaring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11560" y="1497919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Internet connection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827584" y="2427734"/>
            <a:ext cx="7772400" cy="648071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spc="150" normalizeH="0" baseline="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Things that will be installed/adjusted at work station</a:t>
            </a:r>
            <a:endParaRPr kumimoji="0" lang="ru-RU" sz="2000" b="1" i="0" u="none" strike="noStrike" kern="1200" spc="150" normalizeH="0" baseline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83568" y="3219823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Canal VPN on </a:t>
            </a:r>
            <a:r>
              <a:rPr lang="en-US" dirty="0">
                <a:latin typeface="Times New Roman" pitchFamily="18" charset="0"/>
                <a:ea typeface="+mj-ea"/>
                <a:cs typeface="Times New Roman" pitchFamily="18" charset="0"/>
              </a:rPr>
              <a:t>server 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of </a:t>
            </a:r>
            <a:r>
              <a:rPr lang="en-US" dirty="0">
                <a:latin typeface="Times New Roman" pitchFamily="18" charset="0"/>
                <a:ea typeface="+mj-ea"/>
                <a:cs typeface="Times New Roman" pitchFamily="18" charset="0"/>
              </a:rPr>
              <a:t>Single information port community system 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IP Sec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83568" y="3597865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Libraries of Electronic digital signature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683568" y="3982195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Software of work station of </a:t>
            </a:r>
            <a:r>
              <a:rPr lang="en-US" dirty="0">
                <a:latin typeface="Times New Roman" pitchFamily="18" charset="0"/>
                <a:ea typeface="+mj-ea"/>
                <a:cs typeface="Times New Roman" pitchFamily="18" charset="0"/>
              </a:rPr>
              <a:t>Electronic digital signature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7" name="Рисунок 16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4860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Which information will be transferred and to whom it will be available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936431"/>
              </p:ext>
            </p:extLst>
          </p:nvPr>
        </p:nvGraphicFramePr>
        <p:xfrm>
          <a:off x="683569" y="951570"/>
          <a:ext cx="7704855" cy="39634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68285"/>
                <a:gridCol w="2256251"/>
                <a:gridCol w="2880319"/>
              </a:tblGrid>
              <a:tr h="702078"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en-US" sz="1400" dirty="0" smtClean="0"/>
                        <a:t>Document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 smtClean="0"/>
                    </a:p>
                  </a:txBody>
                  <a:tcPr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en-US" sz="1400" dirty="0" smtClean="0"/>
                        <a:t>Owner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en-US" sz="1400" dirty="0" smtClean="0"/>
                        <a:t>Consumer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List of vessels entry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buFontTx/>
                        <a:buChar char="-"/>
                      </a:pPr>
                      <a:endParaRPr lang="ru-RU" sz="1400" dirty="0"/>
                    </a:p>
                  </a:txBody>
                  <a:tcPr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en-US" sz="1400" dirty="0" smtClean="0"/>
                        <a:t>Port administration</a:t>
                      </a:r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en-US" sz="1400" dirty="0" smtClean="0"/>
                        <a:t>Forwarders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- </a:t>
                      </a:r>
                      <a:r>
                        <a:rPr lang="en-US" sz="1400" dirty="0" smtClean="0"/>
                        <a:t>Orders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en-US" sz="1400" dirty="0" smtClean="0"/>
                        <a:t>Forwarders</a:t>
                      </a:r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en-US" sz="1400" dirty="0" smtClean="0"/>
                        <a:t>Agents</a:t>
                      </a:r>
                      <a:r>
                        <a:rPr lang="ru-RU" sz="1400" dirty="0" smtClean="0"/>
                        <a:t>, </a:t>
                      </a:r>
                      <a:r>
                        <a:rPr lang="en-US" sz="1400" dirty="0" smtClean="0"/>
                        <a:t>State customs service</a:t>
                      </a:r>
                      <a:r>
                        <a:rPr lang="en-US" sz="1400" baseline="0" dirty="0" smtClean="0"/>
                        <a:t> of Ukraine</a:t>
                      </a:r>
                      <a:r>
                        <a:rPr lang="ru-RU" sz="1400" dirty="0" smtClean="0"/>
                        <a:t>, </a:t>
                      </a:r>
                      <a:r>
                        <a:rPr lang="en-US" sz="1400" dirty="0" smtClean="0"/>
                        <a:t>Port administration</a:t>
                      </a:r>
                      <a:endParaRPr lang="ru-RU" sz="1400" dirty="0"/>
                    </a:p>
                  </a:txBody>
                  <a:tcPr marT="34290" marB="34290"/>
                </a:tc>
              </a:tr>
              <a:tr h="702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- </a:t>
                      </a:r>
                      <a:r>
                        <a:rPr lang="en-US" sz="1400" dirty="0" smtClean="0"/>
                        <a:t>Line visa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en-US" sz="1400" dirty="0" smtClean="0"/>
                        <a:t>Agents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en-US" sz="1400" dirty="0" smtClean="0"/>
                        <a:t>State customs service of Ukraine</a:t>
                      </a:r>
                      <a:r>
                        <a:rPr lang="ru-RU" sz="1400" dirty="0" smtClean="0"/>
                        <a:t>, </a:t>
                      </a:r>
                      <a:r>
                        <a:rPr lang="en-US" sz="1400" dirty="0" smtClean="0"/>
                        <a:t>Forwarders</a:t>
                      </a:r>
                      <a:r>
                        <a:rPr lang="ru-RU" sz="1400" dirty="0" smtClean="0"/>
                        <a:t>, </a:t>
                      </a:r>
                      <a:r>
                        <a:rPr lang="en-US" sz="1400" dirty="0" smtClean="0"/>
                        <a:t>Port administration</a:t>
                      </a:r>
                      <a:endParaRPr lang="ru-RU" sz="1400" dirty="0"/>
                    </a:p>
                  </a:txBody>
                  <a:tcPr marT="34290" marB="3429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- </a:t>
                      </a:r>
                      <a:r>
                        <a:rPr lang="en-US" sz="1400" dirty="0" smtClean="0"/>
                        <a:t>Visa of </a:t>
                      </a:r>
                      <a:r>
                        <a:rPr lang="en-US" sz="1400" baseline="0" dirty="0" smtClean="0"/>
                        <a:t>State customs service of Ukraine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en-US" sz="1400" dirty="0" smtClean="0"/>
                        <a:t>State customs service of Ukraine</a:t>
                      </a:r>
                      <a:endParaRPr lang="ru-RU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en-US" sz="1400" dirty="0" smtClean="0"/>
                        <a:t>Agents</a:t>
                      </a:r>
                      <a:r>
                        <a:rPr lang="ru-RU" sz="1400" dirty="0" smtClean="0"/>
                        <a:t>, </a:t>
                      </a:r>
                      <a:r>
                        <a:rPr lang="en-US" sz="1400" dirty="0" smtClean="0"/>
                        <a:t>Forwarders</a:t>
                      </a:r>
                      <a:r>
                        <a:rPr lang="ru-RU" sz="1400" dirty="0" smtClean="0"/>
                        <a:t>, </a:t>
                      </a:r>
                      <a:r>
                        <a:rPr lang="en-US" sz="1400" dirty="0" smtClean="0"/>
                        <a:t>Port administration</a:t>
                      </a:r>
                      <a:endParaRPr lang="ru-RU" sz="1400" dirty="0"/>
                    </a:p>
                  </a:txBody>
                  <a:tcPr marT="34290" marB="3429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4860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Information protection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735547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Multilevel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ea typeface="+mj-ea"/>
                <a:cs typeface="Times New Roman" pitchFamily="18" charset="0"/>
              </a:rPr>
              <a:t>authentication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03648" y="1113589"/>
            <a:ext cx="6984776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VPN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403648" y="1383619"/>
            <a:ext cx="6984776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REST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403648" y="1659937"/>
            <a:ext cx="6984776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dirty="0">
                <a:latin typeface="Times New Roman" pitchFamily="18" charset="0"/>
                <a:ea typeface="+mj-ea"/>
                <a:cs typeface="Times New Roman" pitchFamily="18" charset="0"/>
              </a:rPr>
              <a:t>Electronic digital signature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PKCS #7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560" y="2308009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Competence with Laws of Ukraine 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«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Electronic workflow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» и «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Electronic signature</a:t>
            </a: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11560" y="2956081"/>
            <a:ext cx="7776864" cy="2637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System certification in </a:t>
            </a:r>
            <a:r>
              <a:rPr lang="en-US" dirty="0" smtClean="0">
                <a:latin typeface="Times New Roman" pitchFamily="18" charset="0"/>
                <a:ea typeface="+mj-ea"/>
                <a:cs typeface="Times New Roman" pitchFamily="18" charset="0"/>
              </a:rPr>
              <a:t>State service of technical information protection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" name="Рисунок 9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5487"/>
            <a:ext cx="7772400" cy="4860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Testing order </a:t>
            </a:r>
            <a:r>
              <a:rPr lang="ru-RU" sz="2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8.10.2012</a:t>
            </a:r>
            <a:endParaRPr lang="ru-RU" sz="2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11560" y="735546"/>
            <a:ext cx="7776864" cy="4265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Execution of one order in all involved organizations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kumimoji="0" lang="en-US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Forwarder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kumimoji="0" lang="en-US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Adjustment</a:t>
            </a:r>
            <a:r>
              <a:rPr kumimoji="0" lang="en-US" sz="1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of work station</a:t>
            </a:r>
            <a:r>
              <a:rPr kumimoji="0" lang="ru-RU" sz="1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1400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Installation of software</a:t>
            </a:r>
            <a:r>
              <a:rPr lang="ru-RU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Study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Execution of order </a:t>
            </a:r>
            <a:r>
              <a:rPr lang="en-US" sz="1400" dirty="0">
                <a:latin typeface="Times New Roman" pitchFamily="18" charset="0"/>
                <a:ea typeface="+mj-ea"/>
                <a:cs typeface="Times New Roman" pitchFamily="18" charset="0"/>
              </a:rPr>
              <a:t>in </a:t>
            </a:r>
            <a:r>
              <a:rPr lang="en-US" sz="1400" dirty="0">
                <a:latin typeface="Times New Roman" pitchFamily="18" charset="0"/>
                <a:ea typeface="+mj-ea"/>
                <a:cs typeface="Times New Roman" pitchFamily="18" charset="0"/>
              </a:rPr>
              <a:t>Single information port community system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Agent</a:t>
            </a:r>
            <a:endParaRPr lang="ru-RU" sz="1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Adjustment of work station, Installation of software, Study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Order visa</a:t>
            </a:r>
            <a:endParaRPr lang="ru-RU" sz="1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kumimoji="0" lang="en-US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State customs service of Ukraine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Adjustment of work station, Installation of software, Study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Order visa</a:t>
            </a:r>
          </a:p>
          <a:p>
            <a:pPr marL="342900" lvl="0" indent="-342900">
              <a:spcBef>
                <a:spcPct val="0"/>
              </a:spcBef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Cancellation of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formation of order in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inverse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order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400" dirty="0">
                <a:latin typeface="Times New Roman" pitchFamily="18" charset="0"/>
                <a:ea typeface="+mj-ea"/>
                <a:cs typeface="Times New Roman" pitchFamily="18" charset="0"/>
              </a:rPr>
              <a:t>State customs service of Ukraine</a:t>
            </a: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Execution of visa cancellation</a:t>
            </a:r>
            <a:endParaRPr lang="ru-RU" sz="1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400" dirty="0">
                <a:latin typeface="Times New Roman" pitchFamily="18" charset="0"/>
                <a:ea typeface="+mj-ea"/>
                <a:cs typeface="Times New Roman" pitchFamily="18" charset="0"/>
              </a:rPr>
              <a:t>Agent</a:t>
            </a:r>
            <a:endParaRPr lang="ru-RU" sz="1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Execution of visa cancellation</a:t>
            </a:r>
          </a:p>
          <a:p>
            <a:pPr marL="342900" lvl="0" indent="-342900">
              <a:spcBef>
                <a:spcPct val="0"/>
              </a:spcBef>
              <a:buAutoNum type="arabicPeriod"/>
            </a:pPr>
            <a:r>
              <a:rPr lang="en-US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Forwarder</a:t>
            </a:r>
            <a:endParaRPr lang="ru-RU" sz="1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800100" lvl="1" indent="-342900"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latin typeface="Times New Roman" pitchFamily="18" charset="0"/>
                <a:ea typeface="+mj-ea"/>
                <a:cs typeface="Times New Roman" pitchFamily="18" charset="0"/>
              </a:rPr>
              <a:t>Order cancellation</a:t>
            </a:r>
            <a:endParaRPr lang="ru-RU" sz="1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Рисунок 4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463945"/>
            <a:ext cx="2000232" cy="1679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3435846"/>
            <a:ext cx="1979712" cy="17076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Single information port community system </a:t>
            </a: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18172"/>
            <a:ext cx="8229600" cy="2076451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 your attention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354</Words>
  <Application>Microsoft Office PowerPoint</Application>
  <PresentationFormat>Экран (16:9)</PresentationFormat>
  <Paragraphs>92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Single information port community system of Odessa port </vt:lpstr>
      <vt:lpstr>1. Work staging</vt:lpstr>
      <vt:lpstr>2. Participants of first stage</vt:lpstr>
      <vt:lpstr>3. Necessary things for participation</vt:lpstr>
      <vt:lpstr>4. Which information will be transferred and to whom it will be available</vt:lpstr>
      <vt:lpstr>5. Information protection</vt:lpstr>
      <vt:lpstr>6. Testing order 8.10.2012</vt:lpstr>
      <vt:lpstr>Single information port community system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Этапность работ</dc:title>
  <dc:creator>Olegka</dc:creator>
  <cp:lastModifiedBy>Compaq</cp:lastModifiedBy>
  <cp:revision>32</cp:revision>
  <dcterms:created xsi:type="dcterms:W3CDTF">2012-10-05T05:31:10Z</dcterms:created>
  <dcterms:modified xsi:type="dcterms:W3CDTF">2013-09-30T08:41:27Z</dcterms:modified>
</cp:coreProperties>
</file>