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62" r:id="rId2"/>
    <p:sldId id="311" r:id="rId3"/>
    <p:sldId id="345" r:id="rId4"/>
    <p:sldId id="352" r:id="rId5"/>
    <p:sldId id="362" r:id="rId6"/>
    <p:sldId id="361" r:id="rId7"/>
    <p:sldId id="368" r:id="rId8"/>
    <p:sldId id="369" r:id="rId9"/>
    <p:sldId id="370" r:id="rId10"/>
    <p:sldId id="372" r:id="rId11"/>
    <p:sldId id="373" r:id="rId12"/>
    <p:sldId id="381" r:id="rId13"/>
    <p:sldId id="374" r:id="rId14"/>
    <p:sldId id="367" r:id="rId15"/>
    <p:sldId id="329" r:id="rId16"/>
    <p:sldId id="387" r:id="rId17"/>
    <p:sldId id="388" r:id="rId18"/>
    <p:sldId id="389" r:id="rId19"/>
    <p:sldId id="390" r:id="rId20"/>
    <p:sldId id="393" r:id="rId21"/>
    <p:sldId id="394" r:id="rId22"/>
    <p:sldId id="395" r:id="rId23"/>
    <p:sldId id="396" r:id="rId24"/>
    <p:sldId id="301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66FF"/>
    <a:srgbClr val="0000FF"/>
    <a:srgbClr val="E8B806"/>
    <a:srgbClr val="FACE2E"/>
    <a:srgbClr val="CC9900"/>
    <a:srgbClr val="33CCCC"/>
    <a:srgbClr val="FF33CC"/>
    <a:srgbClr val="72BED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416" autoAdjust="0"/>
  </p:normalViewPr>
  <p:slideViewPr>
    <p:cSldViewPr>
      <p:cViewPr>
        <p:scale>
          <a:sx n="100" d="100"/>
          <a:sy n="100" d="100"/>
        </p:scale>
        <p:origin x="-1920" y="-8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91029-1109-4D99-883D-B5F01EF08C70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574FE2-6E14-4651-B4BF-D0EFC4F5C7FE}">
      <dgm:prSet phldrT="[Текст]"/>
      <dgm:spPr/>
      <dgm:t>
        <a:bodyPr/>
        <a:lstStyle/>
        <a:p>
          <a:r>
            <a:rPr lang="ru-RU" dirty="0" smtClean="0"/>
            <a:t>ГП «АМПУ»</a:t>
          </a:r>
          <a:endParaRPr lang="ru-RU" dirty="0"/>
        </a:p>
      </dgm:t>
    </dgm:pt>
    <dgm:pt modelId="{A2612323-CCA3-4FD9-A705-25D516660E45}" type="parTrans" cxnId="{2E23AD3A-A714-4E63-A1B5-115C2895FDC3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B274F9AC-A7FA-4ED3-BE1F-C75CAEFC0D04}" type="sibTrans" cxnId="{2E23AD3A-A714-4E63-A1B5-115C2895FDC3}">
      <dgm:prSet/>
      <dgm:spPr/>
      <dgm:t>
        <a:bodyPr/>
        <a:lstStyle/>
        <a:p>
          <a:endParaRPr lang="ru-RU"/>
        </a:p>
      </dgm:t>
    </dgm:pt>
    <dgm:pt modelId="{874294ED-AF4F-4921-8E31-ABF1C83D9D18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Контроли-</a:t>
          </a:r>
          <a:r>
            <a:rPr lang="ru-RU" dirty="0" err="1" smtClean="0"/>
            <a:t>рующие</a:t>
          </a:r>
          <a:r>
            <a:rPr lang="ru-RU" dirty="0" smtClean="0"/>
            <a:t> органы</a:t>
          </a:r>
          <a:endParaRPr lang="ru-RU" dirty="0"/>
        </a:p>
      </dgm:t>
    </dgm:pt>
    <dgm:pt modelId="{751283A5-EA4D-45EE-B218-163AD3F79E2A}" type="parTrans" cxnId="{C9613B13-38A7-4AB3-A82A-FA4953036554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8DAAF5CD-0062-4BAE-8EF5-11FC555089D2}" type="sibTrans" cxnId="{C9613B13-38A7-4AB3-A82A-FA4953036554}">
      <dgm:prSet/>
      <dgm:spPr/>
      <dgm:t>
        <a:bodyPr/>
        <a:lstStyle/>
        <a:p>
          <a:endParaRPr lang="ru-RU"/>
        </a:p>
      </dgm:t>
    </dgm:pt>
    <dgm:pt modelId="{C0FC59BA-3076-4C56-8A08-6EB2AC7CC583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err="1" smtClean="0"/>
            <a:t>Экспеди</a:t>
          </a:r>
          <a:r>
            <a:rPr lang="ru-RU" dirty="0" smtClean="0"/>
            <a:t>-торы</a:t>
          </a:r>
          <a:endParaRPr lang="ru-RU" dirty="0"/>
        </a:p>
      </dgm:t>
    </dgm:pt>
    <dgm:pt modelId="{5FF951E4-62A8-4E43-B199-74209DD49269}" type="parTrans" cxnId="{C15BB6D6-E6E1-4D75-91BB-A3270441CC20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19317A69-C3B6-4F79-8BBB-B7B97CF8F50B}" type="sibTrans" cxnId="{C15BB6D6-E6E1-4D75-91BB-A3270441CC20}">
      <dgm:prSet/>
      <dgm:spPr/>
      <dgm:t>
        <a:bodyPr/>
        <a:lstStyle/>
        <a:p>
          <a:endParaRPr lang="ru-RU"/>
        </a:p>
      </dgm:t>
    </dgm:pt>
    <dgm:pt modelId="{57DC5D81-7F3B-4DD5-AFFD-C2C78B43DCC5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ИСПС</a:t>
          </a:r>
          <a:endParaRPr lang="ru-RU" dirty="0"/>
        </a:p>
      </dgm:t>
    </dgm:pt>
    <dgm:pt modelId="{1F32F5F3-33A7-444F-B190-E3858DB33940}" type="sibTrans" cxnId="{832EAE75-A97E-4867-9B77-81F3B25BB739}">
      <dgm:prSet/>
      <dgm:spPr/>
      <dgm:t>
        <a:bodyPr/>
        <a:lstStyle/>
        <a:p>
          <a:endParaRPr lang="ru-RU"/>
        </a:p>
      </dgm:t>
    </dgm:pt>
    <dgm:pt modelId="{92B2D754-C134-48BB-830F-46A80E19B64D}" type="parTrans" cxnId="{832EAE75-A97E-4867-9B77-81F3B25BB739}">
      <dgm:prSet/>
      <dgm:spPr/>
      <dgm:t>
        <a:bodyPr/>
        <a:lstStyle/>
        <a:p>
          <a:endParaRPr lang="ru-RU"/>
        </a:p>
      </dgm:t>
    </dgm:pt>
    <dgm:pt modelId="{C4BC5D72-3A3E-479A-B3FE-D1B994020584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Перевоз-</a:t>
          </a:r>
          <a:r>
            <a:rPr lang="ru-RU" dirty="0" err="1" smtClean="0"/>
            <a:t>чики</a:t>
          </a:r>
          <a:endParaRPr lang="ru-RU" dirty="0"/>
        </a:p>
      </dgm:t>
    </dgm:pt>
    <dgm:pt modelId="{64563FC3-2D8C-45FE-B586-E7F057AFA1B1}" type="parTrans" cxnId="{B357B594-E621-4EA1-96EE-1948D3927437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9E994425-762E-44A5-8FF3-82394E8D9930}" type="sibTrans" cxnId="{B357B594-E621-4EA1-96EE-1948D3927437}">
      <dgm:prSet/>
      <dgm:spPr/>
      <dgm:t>
        <a:bodyPr/>
        <a:lstStyle/>
        <a:p>
          <a:endParaRPr lang="ru-RU"/>
        </a:p>
      </dgm:t>
    </dgm:pt>
    <dgm:pt modelId="{88CD3FA6-B2E5-4598-9212-22B109C16254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Агенты</a:t>
          </a:r>
          <a:endParaRPr lang="ru-RU" dirty="0"/>
        </a:p>
      </dgm:t>
    </dgm:pt>
    <dgm:pt modelId="{67F5BD3B-6E2E-4920-86F1-1416EAD76766}" type="parTrans" cxnId="{8E639AEE-C398-458A-9A48-8BA9BB1569CC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25A0A493-74EF-4DD5-BA28-8DE0433D4041}" type="sibTrans" cxnId="{8E639AEE-C398-458A-9A48-8BA9BB1569CC}">
      <dgm:prSet/>
      <dgm:spPr/>
      <dgm:t>
        <a:bodyPr/>
        <a:lstStyle/>
        <a:p>
          <a:endParaRPr lang="ru-RU"/>
        </a:p>
      </dgm:t>
    </dgm:pt>
    <dgm:pt modelId="{9760A116-6DFB-426F-9F28-635E88564E76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Весовые комп-</a:t>
          </a:r>
          <a:r>
            <a:rPr lang="ru-RU" dirty="0" err="1" smtClean="0"/>
            <a:t>лексы</a:t>
          </a:r>
          <a:endParaRPr lang="ru-RU" dirty="0"/>
        </a:p>
      </dgm:t>
    </dgm:pt>
    <dgm:pt modelId="{499C37C1-428F-4BB1-B031-DDF1DEC404A9}" type="parTrans" cxnId="{CC882EAF-B34D-482D-9F29-856F41B6A435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DE7D663F-D126-49B2-9A50-75838D9848D2}" type="sibTrans" cxnId="{CC882EAF-B34D-482D-9F29-856F41B6A435}">
      <dgm:prSet/>
      <dgm:spPr/>
      <dgm:t>
        <a:bodyPr/>
        <a:lstStyle/>
        <a:p>
          <a:endParaRPr lang="ru-RU"/>
        </a:p>
      </dgm:t>
    </dgm:pt>
    <dgm:pt modelId="{58ECDDAD-F5E4-4462-9DF2-BDADC21B6DD7}">
      <dgm:prSet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Портовые операторы</a:t>
          </a:r>
          <a:endParaRPr lang="ru-RU" dirty="0"/>
        </a:p>
      </dgm:t>
    </dgm:pt>
    <dgm:pt modelId="{8EB387AE-F0AE-44F8-9108-E1E0345E2B67}" type="parTrans" cxnId="{59F57274-AE5F-4F89-B1BB-716381A9D260}">
      <dgm:prSet/>
      <dgm:spPr>
        <a:ln w="63500">
          <a:solidFill>
            <a:schemeClr val="accent3">
              <a:lumMod val="60000"/>
              <a:lumOff val="40000"/>
            </a:schemeClr>
          </a:solidFill>
          <a:headEnd type="stealth"/>
          <a:tailEnd type="stealth"/>
        </a:ln>
      </dgm:spPr>
      <dgm:t>
        <a:bodyPr/>
        <a:lstStyle/>
        <a:p>
          <a:endParaRPr lang="ru-RU"/>
        </a:p>
      </dgm:t>
    </dgm:pt>
    <dgm:pt modelId="{2C8FD917-6DAD-4940-B7DB-25310F866C1C}" type="sibTrans" cxnId="{59F57274-AE5F-4F89-B1BB-716381A9D260}">
      <dgm:prSet/>
      <dgm:spPr/>
      <dgm:t>
        <a:bodyPr/>
        <a:lstStyle/>
        <a:p>
          <a:endParaRPr lang="ru-RU"/>
        </a:p>
      </dgm:t>
    </dgm:pt>
    <dgm:pt modelId="{0F1BE64F-A4FE-466F-84EB-EE5858C14347}">
      <dgm:prSet phldrT="[Текст]"/>
      <dgm:spPr>
        <a:solidFill>
          <a:schemeClr val="accent6"/>
        </a:solidFill>
      </dgm:spPr>
      <dgm:t>
        <a:bodyPr/>
        <a:lstStyle/>
        <a:p>
          <a:endParaRPr lang="ru-RU" dirty="0"/>
        </a:p>
      </dgm:t>
    </dgm:pt>
    <dgm:pt modelId="{47DD7754-271A-4028-9FB9-97B05807F483}" type="parTrans" cxnId="{D0D51C44-4027-48D7-B9CD-0C4ACF3BA5DE}">
      <dgm:prSet/>
      <dgm:spPr/>
      <dgm:t>
        <a:bodyPr/>
        <a:lstStyle/>
        <a:p>
          <a:endParaRPr lang="ru-RU"/>
        </a:p>
      </dgm:t>
    </dgm:pt>
    <dgm:pt modelId="{BB3D94DD-3421-4AE6-AC40-E3B098D4DA47}" type="sibTrans" cxnId="{D0D51C44-4027-48D7-B9CD-0C4ACF3BA5DE}">
      <dgm:prSet/>
      <dgm:spPr/>
      <dgm:t>
        <a:bodyPr/>
        <a:lstStyle/>
        <a:p>
          <a:endParaRPr lang="ru-RU"/>
        </a:p>
      </dgm:t>
    </dgm:pt>
    <dgm:pt modelId="{A0C4B4C4-80AB-4066-8F69-9BF9DFB0CD6D}" type="pres">
      <dgm:prSet presAssocID="{59691029-1109-4D99-883D-B5F01EF08C7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ED9D993-3A62-4FD4-B7D2-133980DDFC12}" type="pres">
      <dgm:prSet presAssocID="{57DC5D81-7F3B-4DD5-AFFD-C2C78B43DCC5}" presName="singleCycle" presStyleCnt="0"/>
      <dgm:spPr/>
    </dgm:pt>
    <dgm:pt modelId="{2FB3A833-3562-4315-B7A6-A50434648B6B}" type="pres">
      <dgm:prSet presAssocID="{57DC5D81-7F3B-4DD5-AFFD-C2C78B43DCC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74B68DF-74AC-40B5-968D-5EC6C27CC077}" type="pres">
      <dgm:prSet presAssocID="{A2612323-CCA3-4FD9-A705-25D516660E45}" presName="Name56" presStyleLbl="parChTrans1D2" presStyleIdx="0" presStyleCnt="7"/>
      <dgm:spPr/>
      <dgm:t>
        <a:bodyPr/>
        <a:lstStyle/>
        <a:p>
          <a:endParaRPr lang="ru-RU"/>
        </a:p>
      </dgm:t>
    </dgm:pt>
    <dgm:pt modelId="{C584793B-F7C0-479B-96D8-D9B888D95877}" type="pres">
      <dgm:prSet presAssocID="{89574FE2-6E14-4651-B4BF-D0EFC4F5C7FE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5FB0A-9DB6-4093-AB54-771C0F900270}" type="pres">
      <dgm:prSet presAssocID="{751283A5-EA4D-45EE-B218-163AD3F79E2A}" presName="Name56" presStyleLbl="parChTrans1D2" presStyleIdx="1" presStyleCnt="7"/>
      <dgm:spPr/>
      <dgm:t>
        <a:bodyPr/>
        <a:lstStyle/>
        <a:p>
          <a:endParaRPr lang="ru-RU"/>
        </a:p>
      </dgm:t>
    </dgm:pt>
    <dgm:pt modelId="{7ADFAF58-3436-4850-AC81-9D78BC46AA23}" type="pres">
      <dgm:prSet presAssocID="{874294ED-AF4F-4921-8E31-ABF1C83D9D18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0C7C9-B4A8-48AE-BDBC-8868948B3CDE}" type="pres">
      <dgm:prSet presAssocID="{64563FC3-2D8C-45FE-B586-E7F057AFA1B1}" presName="Name56" presStyleLbl="parChTrans1D2" presStyleIdx="2" presStyleCnt="7"/>
      <dgm:spPr/>
      <dgm:t>
        <a:bodyPr/>
        <a:lstStyle/>
        <a:p>
          <a:endParaRPr lang="ru-RU"/>
        </a:p>
      </dgm:t>
    </dgm:pt>
    <dgm:pt modelId="{1751E3F4-1E27-435F-B2BF-49CDC7D06E86}" type="pres">
      <dgm:prSet presAssocID="{C4BC5D72-3A3E-479A-B3FE-D1B994020584}" presName="text0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95C4332-DEBE-48FD-957F-78BFE8BB8DED}" type="pres">
      <dgm:prSet presAssocID="{67F5BD3B-6E2E-4920-86F1-1416EAD76766}" presName="Name56" presStyleLbl="parChTrans1D2" presStyleIdx="3" presStyleCnt="7"/>
      <dgm:spPr/>
      <dgm:t>
        <a:bodyPr/>
        <a:lstStyle/>
        <a:p>
          <a:endParaRPr lang="ru-RU"/>
        </a:p>
      </dgm:t>
    </dgm:pt>
    <dgm:pt modelId="{6E699845-DE48-4318-AC3C-073EE57E1D03}" type="pres">
      <dgm:prSet presAssocID="{88CD3FA6-B2E5-4598-9212-22B109C16254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199A0-A96A-467A-92D6-36C1FEE6EB50}" type="pres">
      <dgm:prSet presAssocID="{499C37C1-428F-4BB1-B031-DDF1DEC404A9}" presName="Name56" presStyleLbl="parChTrans1D2" presStyleIdx="4" presStyleCnt="7"/>
      <dgm:spPr/>
      <dgm:t>
        <a:bodyPr/>
        <a:lstStyle/>
        <a:p>
          <a:endParaRPr lang="ru-RU"/>
        </a:p>
      </dgm:t>
    </dgm:pt>
    <dgm:pt modelId="{67F28C1D-EA8B-460E-91E2-0C74769C7765}" type="pres">
      <dgm:prSet presAssocID="{9760A116-6DFB-426F-9F28-635E88564E76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46B9F-BDAB-4DAF-93D4-ABA0E8C0D9EA}" type="pres">
      <dgm:prSet presAssocID="{8EB387AE-F0AE-44F8-9108-E1E0345E2B67}" presName="Name56" presStyleLbl="parChTrans1D2" presStyleIdx="5" presStyleCnt="7"/>
      <dgm:spPr/>
      <dgm:t>
        <a:bodyPr/>
        <a:lstStyle/>
        <a:p>
          <a:endParaRPr lang="ru-RU"/>
        </a:p>
      </dgm:t>
    </dgm:pt>
    <dgm:pt modelId="{A8E66180-27BE-46CE-AF60-B738A830EB88}" type="pres">
      <dgm:prSet presAssocID="{58ECDDAD-F5E4-4462-9DF2-BDADC21B6DD7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33E3A-F5D7-483A-B848-89BF421BDCD6}" type="pres">
      <dgm:prSet presAssocID="{5FF951E4-62A8-4E43-B199-74209DD49269}" presName="Name56" presStyleLbl="parChTrans1D2" presStyleIdx="6" presStyleCnt="7"/>
      <dgm:spPr/>
      <dgm:t>
        <a:bodyPr/>
        <a:lstStyle/>
        <a:p>
          <a:endParaRPr lang="ru-RU"/>
        </a:p>
      </dgm:t>
    </dgm:pt>
    <dgm:pt modelId="{BA2227BE-D70E-4D65-B304-D846CA9CDCB4}" type="pres">
      <dgm:prSet presAssocID="{C0FC59BA-3076-4C56-8A08-6EB2AC7CC583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6B10D-CE1D-4B88-ADD4-04AD6C9FC9B4}" type="presOf" srcId="{88CD3FA6-B2E5-4598-9212-22B109C16254}" destId="{6E699845-DE48-4318-AC3C-073EE57E1D03}" srcOrd="0" destOrd="0" presId="urn:microsoft.com/office/officeart/2008/layout/RadialCluster"/>
    <dgm:cxn modelId="{84CF8B65-41F5-4A6C-86FC-469D38AFA195}" type="presOf" srcId="{C0FC59BA-3076-4C56-8A08-6EB2AC7CC583}" destId="{BA2227BE-D70E-4D65-B304-D846CA9CDCB4}" srcOrd="0" destOrd="0" presId="urn:microsoft.com/office/officeart/2008/layout/RadialCluster"/>
    <dgm:cxn modelId="{91147005-473B-48BB-A8DE-E6B76A65FDB5}" type="presOf" srcId="{499C37C1-428F-4BB1-B031-DDF1DEC404A9}" destId="{B2B199A0-A96A-467A-92D6-36C1FEE6EB50}" srcOrd="0" destOrd="0" presId="urn:microsoft.com/office/officeart/2008/layout/RadialCluster"/>
    <dgm:cxn modelId="{43C7493F-F805-436A-AA3B-45E85C851CD3}" type="presOf" srcId="{5FF951E4-62A8-4E43-B199-74209DD49269}" destId="{67833E3A-F5D7-483A-B848-89BF421BDCD6}" srcOrd="0" destOrd="0" presId="urn:microsoft.com/office/officeart/2008/layout/RadialCluster"/>
    <dgm:cxn modelId="{EDB1B951-2D57-4B26-9017-F4CE9FC62DD0}" type="presOf" srcId="{C4BC5D72-3A3E-479A-B3FE-D1B994020584}" destId="{1751E3F4-1E27-435F-B2BF-49CDC7D06E86}" srcOrd="0" destOrd="0" presId="urn:microsoft.com/office/officeart/2008/layout/RadialCluster"/>
    <dgm:cxn modelId="{B3491675-7E31-4A9E-923B-42C97FCFAB62}" type="presOf" srcId="{64563FC3-2D8C-45FE-B586-E7F057AFA1B1}" destId="{EBD0C7C9-B4A8-48AE-BDBC-8868948B3CDE}" srcOrd="0" destOrd="0" presId="urn:microsoft.com/office/officeart/2008/layout/RadialCluster"/>
    <dgm:cxn modelId="{3137610D-4525-4365-8027-E90B14DFA0BC}" type="presOf" srcId="{58ECDDAD-F5E4-4462-9DF2-BDADC21B6DD7}" destId="{A8E66180-27BE-46CE-AF60-B738A830EB88}" srcOrd="0" destOrd="0" presId="urn:microsoft.com/office/officeart/2008/layout/RadialCluster"/>
    <dgm:cxn modelId="{C9613B13-38A7-4AB3-A82A-FA4953036554}" srcId="{57DC5D81-7F3B-4DD5-AFFD-C2C78B43DCC5}" destId="{874294ED-AF4F-4921-8E31-ABF1C83D9D18}" srcOrd="1" destOrd="0" parTransId="{751283A5-EA4D-45EE-B218-163AD3F79E2A}" sibTransId="{8DAAF5CD-0062-4BAE-8EF5-11FC555089D2}"/>
    <dgm:cxn modelId="{73825D70-8E59-4D55-A513-22DCA0B5BC8A}" type="presOf" srcId="{A2612323-CCA3-4FD9-A705-25D516660E45}" destId="{474B68DF-74AC-40B5-968D-5EC6C27CC077}" srcOrd="0" destOrd="0" presId="urn:microsoft.com/office/officeart/2008/layout/RadialCluster"/>
    <dgm:cxn modelId="{09E791FE-9387-4500-8B9D-E97C33828E7F}" type="presOf" srcId="{57DC5D81-7F3B-4DD5-AFFD-C2C78B43DCC5}" destId="{2FB3A833-3562-4315-B7A6-A50434648B6B}" srcOrd="0" destOrd="0" presId="urn:microsoft.com/office/officeart/2008/layout/RadialCluster"/>
    <dgm:cxn modelId="{3ACD7D7E-422C-4012-B29C-FCD7C179391D}" type="presOf" srcId="{59691029-1109-4D99-883D-B5F01EF08C70}" destId="{A0C4B4C4-80AB-4066-8F69-9BF9DFB0CD6D}" srcOrd="0" destOrd="0" presId="urn:microsoft.com/office/officeart/2008/layout/RadialCluster"/>
    <dgm:cxn modelId="{F893CBC5-3F75-41CC-B29D-E248A3391F7A}" type="presOf" srcId="{874294ED-AF4F-4921-8E31-ABF1C83D9D18}" destId="{7ADFAF58-3436-4850-AC81-9D78BC46AA23}" srcOrd="0" destOrd="0" presId="urn:microsoft.com/office/officeart/2008/layout/RadialCluster"/>
    <dgm:cxn modelId="{B357B594-E621-4EA1-96EE-1948D3927437}" srcId="{57DC5D81-7F3B-4DD5-AFFD-C2C78B43DCC5}" destId="{C4BC5D72-3A3E-479A-B3FE-D1B994020584}" srcOrd="2" destOrd="0" parTransId="{64563FC3-2D8C-45FE-B586-E7F057AFA1B1}" sibTransId="{9E994425-762E-44A5-8FF3-82394E8D9930}"/>
    <dgm:cxn modelId="{2E23AD3A-A714-4E63-A1B5-115C2895FDC3}" srcId="{57DC5D81-7F3B-4DD5-AFFD-C2C78B43DCC5}" destId="{89574FE2-6E14-4651-B4BF-D0EFC4F5C7FE}" srcOrd="0" destOrd="0" parTransId="{A2612323-CCA3-4FD9-A705-25D516660E45}" sibTransId="{B274F9AC-A7FA-4ED3-BE1F-C75CAEFC0D04}"/>
    <dgm:cxn modelId="{6B955335-8060-4D36-A110-5E8ED663DDCA}" type="presOf" srcId="{67F5BD3B-6E2E-4920-86F1-1416EAD76766}" destId="{A95C4332-DEBE-48FD-957F-78BFE8BB8DED}" srcOrd="0" destOrd="0" presId="urn:microsoft.com/office/officeart/2008/layout/RadialCluster"/>
    <dgm:cxn modelId="{CC882EAF-B34D-482D-9F29-856F41B6A435}" srcId="{57DC5D81-7F3B-4DD5-AFFD-C2C78B43DCC5}" destId="{9760A116-6DFB-426F-9F28-635E88564E76}" srcOrd="4" destOrd="0" parTransId="{499C37C1-428F-4BB1-B031-DDF1DEC404A9}" sibTransId="{DE7D663F-D126-49B2-9A50-75838D9848D2}"/>
    <dgm:cxn modelId="{59F57274-AE5F-4F89-B1BB-716381A9D260}" srcId="{57DC5D81-7F3B-4DD5-AFFD-C2C78B43DCC5}" destId="{58ECDDAD-F5E4-4462-9DF2-BDADC21B6DD7}" srcOrd="5" destOrd="0" parTransId="{8EB387AE-F0AE-44F8-9108-E1E0345E2B67}" sibTransId="{2C8FD917-6DAD-4940-B7DB-25310F866C1C}"/>
    <dgm:cxn modelId="{C15BB6D6-E6E1-4D75-91BB-A3270441CC20}" srcId="{57DC5D81-7F3B-4DD5-AFFD-C2C78B43DCC5}" destId="{C0FC59BA-3076-4C56-8A08-6EB2AC7CC583}" srcOrd="6" destOrd="0" parTransId="{5FF951E4-62A8-4E43-B199-74209DD49269}" sibTransId="{19317A69-C3B6-4F79-8BBB-B7B97CF8F50B}"/>
    <dgm:cxn modelId="{0B484897-81CD-471F-BB39-D7F686DC16EA}" type="presOf" srcId="{751283A5-EA4D-45EE-B218-163AD3F79E2A}" destId="{4805FB0A-9DB6-4093-AB54-771C0F900270}" srcOrd="0" destOrd="0" presId="urn:microsoft.com/office/officeart/2008/layout/RadialCluster"/>
    <dgm:cxn modelId="{7D5A213E-8552-4C2B-AD10-E34522201BE5}" type="presOf" srcId="{89574FE2-6E14-4651-B4BF-D0EFC4F5C7FE}" destId="{C584793B-F7C0-479B-96D8-D9B888D95877}" srcOrd="0" destOrd="0" presId="urn:microsoft.com/office/officeart/2008/layout/RadialCluster"/>
    <dgm:cxn modelId="{8E639AEE-C398-458A-9A48-8BA9BB1569CC}" srcId="{57DC5D81-7F3B-4DD5-AFFD-C2C78B43DCC5}" destId="{88CD3FA6-B2E5-4598-9212-22B109C16254}" srcOrd="3" destOrd="0" parTransId="{67F5BD3B-6E2E-4920-86F1-1416EAD76766}" sibTransId="{25A0A493-74EF-4DD5-BA28-8DE0433D4041}"/>
    <dgm:cxn modelId="{D0D51C44-4027-48D7-B9CD-0C4ACF3BA5DE}" srcId="{59691029-1109-4D99-883D-B5F01EF08C70}" destId="{0F1BE64F-A4FE-466F-84EB-EE5858C14347}" srcOrd="1" destOrd="0" parTransId="{47DD7754-271A-4028-9FB9-97B05807F483}" sibTransId="{BB3D94DD-3421-4AE6-AC40-E3B098D4DA47}"/>
    <dgm:cxn modelId="{B1C5BF17-9345-4906-B75D-B3D4EEDFE693}" type="presOf" srcId="{9760A116-6DFB-426F-9F28-635E88564E76}" destId="{67F28C1D-EA8B-460E-91E2-0C74769C7765}" srcOrd="0" destOrd="0" presId="urn:microsoft.com/office/officeart/2008/layout/RadialCluster"/>
    <dgm:cxn modelId="{901830E6-58E2-4570-9025-D0656A914703}" type="presOf" srcId="{8EB387AE-F0AE-44F8-9108-E1E0345E2B67}" destId="{84146B9F-BDAB-4DAF-93D4-ABA0E8C0D9EA}" srcOrd="0" destOrd="0" presId="urn:microsoft.com/office/officeart/2008/layout/RadialCluster"/>
    <dgm:cxn modelId="{832EAE75-A97E-4867-9B77-81F3B25BB739}" srcId="{59691029-1109-4D99-883D-B5F01EF08C70}" destId="{57DC5D81-7F3B-4DD5-AFFD-C2C78B43DCC5}" srcOrd="0" destOrd="0" parTransId="{92B2D754-C134-48BB-830F-46A80E19B64D}" sibTransId="{1F32F5F3-33A7-444F-B190-E3858DB33940}"/>
    <dgm:cxn modelId="{92DC7589-1327-4002-AD63-5C2FB7200B75}" type="presParOf" srcId="{A0C4B4C4-80AB-4066-8F69-9BF9DFB0CD6D}" destId="{EED9D993-3A62-4FD4-B7D2-133980DDFC12}" srcOrd="0" destOrd="0" presId="urn:microsoft.com/office/officeart/2008/layout/RadialCluster"/>
    <dgm:cxn modelId="{C5C564D2-6606-44B5-AC28-EF537571AB19}" type="presParOf" srcId="{EED9D993-3A62-4FD4-B7D2-133980DDFC12}" destId="{2FB3A833-3562-4315-B7A6-A50434648B6B}" srcOrd="0" destOrd="0" presId="urn:microsoft.com/office/officeart/2008/layout/RadialCluster"/>
    <dgm:cxn modelId="{8A2CB090-1D1F-4099-90DC-C6F8F5197DE4}" type="presParOf" srcId="{EED9D993-3A62-4FD4-B7D2-133980DDFC12}" destId="{474B68DF-74AC-40B5-968D-5EC6C27CC077}" srcOrd="1" destOrd="0" presId="urn:microsoft.com/office/officeart/2008/layout/RadialCluster"/>
    <dgm:cxn modelId="{888C2155-998B-447A-90B5-B8E686C5713E}" type="presParOf" srcId="{EED9D993-3A62-4FD4-B7D2-133980DDFC12}" destId="{C584793B-F7C0-479B-96D8-D9B888D95877}" srcOrd="2" destOrd="0" presId="urn:microsoft.com/office/officeart/2008/layout/RadialCluster"/>
    <dgm:cxn modelId="{DC7F96B1-01A2-4E4E-B0A3-6C9DDB6A04FB}" type="presParOf" srcId="{EED9D993-3A62-4FD4-B7D2-133980DDFC12}" destId="{4805FB0A-9DB6-4093-AB54-771C0F900270}" srcOrd="3" destOrd="0" presId="urn:microsoft.com/office/officeart/2008/layout/RadialCluster"/>
    <dgm:cxn modelId="{4B606098-FF28-4095-87D1-FFA6CA632DF3}" type="presParOf" srcId="{EED9D993-3A62-4FD4-B7D2-133980DDFC12}" destId="{7ADFAF58-3436-4850-AC81-9D78BC46AA23}" srcOrd="4" destOrd="0" presId="urn:microsoft.com/office/officeart/2008/layout/RadialCluster"/>
    <dgm:cxn modelId="{32FB4A9F-AA34-46A1-B55F-51DED26C4B14}" type="presParOf" srcId="{EED9D993-3A62-4FD4-B7D2-133980DDFC12}" destId="{EBD0C7C9-B4A8-48AE-BDBC-8868948B3CDE}" srcOrd="5" destOrd="0" presId="urn:microsoft.com/office/officeart/2008/layout/RadialCluster"/>
    <dgm:cxn modelId="{079D9B2E-E10B-475B-96DD-8306A98E48E7}" type="presParOf" srcId="{EED9D993-3A62-4FD4-B7D2-133980DDFC12}" destId="{1751E3F4-1E27-435F-B2BF-49CDC7D06E86}" srcOrd="6" destOrd="0" presId="urn:microsoft.com/office/officeart/2008/layout/RadialCluster"/>
    <dgm:cxn modelId="{3358D62B-035A-4036-9881-F0897E8E6940}" type="presParOf" srcId="{EED9D993-3A62-4FD4-B7D2-133980DDFC12}" destId="{A95C4332-DEBE-48FD-957F-78BFE8BB8DED}" srcOrd="7" destOrd="0" presId="urn:microsoft.com/office/officeart/2008/layout/RadialCluster"/>
    <dgm:cxn modelId="{121B11C3-23A7-41B7-B39F-C22A7106BCDC}" type="presParOf" srcId="{EED9D993-3A62-4FD4-B7D2-133980DDFC12}" destId="{6E699845-DE48-4318-AC3C-073EE57E1D03}" srcOrd="8" destOrd="0" presId="urn:microsoft.com/office/officeart/2008/layout/RadialCluster"/>
    <dgm:cxn modelId="{4320EE0B-C71D-41D9-ADF9-26AEB2133ADC}" type="presParOf" srcId="{EED9D993-3A62-4FD4-B7D2-133980DDFC12}" destId="{B2B199A0-A96A-467A-92D6-36C1FEE6EB50}" srcOrd="9" destOrd="0" presId="urn:microsoft.com/office/officeart/2008/layout/RadialCluster"/>
    <dgm:cxn modelId="{0A614113-6153-4E0B-8384-3EF729B2DF6D}" type="presParOf" srcId="{EED9D993-3A62-4FD4-B7D2-133980DDFC12}" destId="{67F28C1D-EA8B-460E-91E2-0C74769C7765}" srcOrd="10" destOrd="0" presId="urn:microsoft.com/office/officeart/2008/layout/RadialCluster"/>
    <dgm:cxn modelId="{0098F94C-4388-4A93-AF84-A68AFD1026C1}" type="presParOf" srcId="{EED9D993-3A62-4FD4-B7D2-133980DDFC12}" destId="{84146B9F-BDAB-4DAF-93D4-ABA0E8C0D9EA}" srcOrd="11" destOrd="0" presId="urn:microsoft.com/office/officeart/2008/layout/RadialCluster"/>
    <dgm:cxn modelId="{77502FB8-F62C-4E25-9CD9-0FA886EDC2DB}" type="presParOf" srcId="{EED9D993-3A62-4FD4-B7D2-133980DDFC12}" destId="{A8E66180-27BE-46CE-AF60-B738A830EB88}" srcOrd="12" destOrd="0" presId="urn:microsoft.com/office/officeart/2008/layout/RadialCluster"/>
    <dgm:cxn modelId="{AADD2FFE-0EC9-44B0-B82F-71005F10B769}" type="presParOf" srcId="{EED9D993-3A62-4FD4-B7D2-133980DDFC12}" destId="{67833E3A-F5D7-483A-B848-89BF421BDCD6}" srcOrd="13" destOrd="0" presId="urn:microsoft.com/office/officeart/2008/layout/RadialCluster"/>
    <dgm:cxn modelId="{53DAA300-E6C3-4036-B0BB-1753744780CA}" type="presParOf" srcId="{EED9D993-3A62-4FD4-B7D2-133980DDFC12}" destId="{BA2227BE-D70E-4D65-B304-D846CA9CDCB4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699936-BA58-4D05-A0E8-B783C5BB16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CA7D7-5BE5-40A8-9AB0-6B9B10428A83}">
      <dgm:prSet phldrT="[Текст]"/>
      <dgm:spPr/>
      <dgm:t>
        <a:bodyPr/>
        <a:lstStyle/>
        <a:p>
          <a:r>
            <a:rPr lang="ru-RU" dirty="0" smtClean="0"/>
            <a:t>Судно</a:t>
          </a:r>
          <a:endParaRPr lang="ru-RU" dirty="0"/>
        </a:p>
      </dgm:t>
    </dgm:pt>
    <dgm:pt modelId="{147DF0B7-864B-4628-962D-799DA41C69B6}" type="parTrans" cxnId="{CBD7DBD6-A775-4891-989F-A7CE007F78A7}">
      <dgm:prSet/>
      <dgm:spPr/>
      <dgm:t>
        <a:bodyPr/>
        <a:lstStyle/>
        <a:p>
          <a:endParaRPr lang="ru-RU"/>
        </a:p>
      </dgm:t>
    </dgm:pt>
    <dgm:pt modelId="{51B4672C-CE7B-4C8F-A501-29F8AE18ACA4}" type="sibTrans" cxnId="{CBD7DBD6-A775-4891-989F-A7CE007F78A7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F4A92E2-E618-4C18-9CAF-3A8E031605C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 </a:t>
          </a:r>
          <a:r>
            <a:rPr lang="ru-RU" baseline="0" dirty="0" smtClean="0">
              <a:solidFill>
                <a:schemeClr val="tx1"/>
              </a:solidFill>
            </a:rPr>
            <a:t>пропуска </a:t>
          </a:r>
          <a:r>
            <a:rPr lang="en-US" baseline="0" dirty="0" smtClean="0">
              <a:solidFill>
                <a:schemeClr val="tx1"/>
              </a:solidFill>
            </a:rPr>
            <a:t>/</a:t>
          </a:r>
          <a:r>
            <a:rPr lang="ru-RU" baseline="0" dirty="0" smtClean="0">
              <a:solidFill>
                <a:schemeClr val="tx1"/>
              </a:solidFill>
            </a:rPr>
            <a:t> Порт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ru-RU" baseline="0" dirty="0">
            <a:solidFill>
              <a:schemeClr val="tx1"/>
            </a:solidFill>
          </a:endParaRPr>
        </a:p>
      </dgm:t>
    </dgm:pt>
    <dgm:pt modelId="{067D5362-048A-49F8-AAF7-05D9F40E8903}" type="parTrans" cxnId="{3F221942-BC99-48F4-8A07-20C22AC28821}">
      <dgm:prSet/>
      <dgm:spPr/>
      <dgm:t>
        <a:bodyPr/>
        <a:lstStyle/>
        <a:p>
          <a:endParaRPr lang="ru-RU"/>
        </a:p>
      </dgm:t>
    </dgm:pt>
    <dgm:pt modelId="{41267983-078E-4C48-AB84-8A828966858A}" type="sibTrans" cxnId="{3F221942-BC99-48F4-8A07-20C22AC28821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773639B-95BD-46AB-BB72-C44C9377A6EC}">
      <dgm:prSet phldrT="[Текст]"/>
      <dgm:spPr/>
      <dgm:t>
        <a:bodyPr/>
        <a:lstStyle/>
        <a:p>
          <a:r>
            <a:rPr lang="ru-RU" dirty="0" smtClean="0"/>
            <a:t>Терминал</a:t>
          </a:r>
          <a:endParaRPr lang="ru-RU" dirty="0"/>
        </a:p>
      </dgm:t>
    </dgm:pt>
    <dgm:pt modelId="{E22FF7F5-2782-4CCD-9DA5-981CD727502F}" type="parTrans" cxnId="{FF44C990-2C7E-40EA-9FC7-A19D37F7734F}">
      <dgm:prSet/>
      <dgm:spPr/>
      <dgm:t>
        <a:bodyPr/>
        <a:lstStyle/>
        <a:p>
          <a:endParaRPr lang="ru-RU"/>
        </a:p>
      </dgm:t>
    </dgm:pt>
    <dgm:pt modelId="{4C510926-0724-481B-BD1B-FC236A478F0B}" type="sibTrans" cxnId="{FF44C990-2C7E-40EA-9FC7-A19D37F7734F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9CF981D-193D-47FC-AA43-405CD0C3508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</a:t>
          </a:r>
          <a:r>
            <a:rPr lang="ru-RU" dirty="0" smtClean="0"/>
            <a:t> </a:t>
          </a:r>
          <a:r>
            <a:rPr lang="ru-RU" baseline="0" dirty="0" smtClean="0">
              <a:solidFill>
                <a:schemeClr val="tx1"/>
              </a:solidFill>
            </a:rPr>
            <a:t>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16846DBE-9F2A-4D48-8865-80E2117A849C}" type="parTrans" cxnId="{C7099ED6-7226-4612-B795-D0995965FF43}">
      <dgm:prSet/>
      <dgm:spPr/>
      <dgm:t>
        <a:bodyPr/>
        <a:lstStyle/>
        <a:p>
          <a:endParaRPr lang="ru-RU"/>
        </a:p>
      </dgm:t>
    </dgm:pt>
    <dgm:pt modelId="{299D1E11-7C07-4C97-B93C-47A4C4761346}" type="sibTrans" cxnId="{C7099ED6-7226-4612-B795-D0995965FF43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7AC7658-0FF1-483A-B6D6-D82908150C27}">
      <dgm:prSet phldrT="[Текст]"/>
      <dgm:spPr/>
      <dgm:t>
        <a:bodyPr/>
        <a:lstStyle/>
        <a:p>
          <a:r>
            <a:rPr lang="ru-RU" dirty="0" smtClean="0"/>
            <a:t>АТ/ЖД транс-порт</a:t>
          </a:r>
          <a:endParaRPr lang="ru-RU" dirty="0"/>
        </a:p>
      </dgm:t>
    </dgm:pt>
    <dgm:pt modelId="{A646684C-8090-4B6E-A7C5-D1068429EDE7}" type="parTrans" cxnId="{D148788C-68E0-4C63-8DEF-AF7008A00B85}">
      <dgm:prSet/>
      <dgm:spPr/>
      <dgm:t>
        <a:bodyPr/>
        <a:lstStyle/>
        <a:p>
          <a:endParaRPr lang="ru-RU"/>
        </a:p>
      </dgm:t>
    </dgm:pt>
    <dgm:pt modelId="{B74D56FB-39C1-4C35-812D-5119F1D831D3}" type="sibTrans" cxnId="{D148788C-68E0-4C63-8DEF-AF7008A00B85}">
      <dgm:prSet/>
      <dgm:spPr/>
      <dgm:t>
        <a:bodyPr/>
        <a:lstStyle/>
        <a:p>
          <a:endParaRPr lang="ru-RU"/>
        </a:p>
      </dgm:t>
    </dgm:pt>
    <dgm:pt modelId="{C41E74DA-AE5C-48FC-90A5-F49E36E4E054}" type="pres">
      <dgm:prSet presAssocID="{F4699936-BA58-4D05-A0E8-B783C5BB16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4B6B7-5EE5-4BEC-A40C-FD77FD3A227A}" type="pres">
      <dgm:prSet presAssocID="{4F3CA7D7-5BE5-40A8-9AB0-6B9B10428A83}" presName="node" presStyleLbl="node1" presStyleIdx="0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FE45A-D54C-48F0-A789-70F921FFDFE8}" type="pres">
      <dgm:prSet presAssocID="{51B4672C-CE7B-4C8F-A501-29F8AE18ACA4}" presName="sibTrans" presStyleLbl="sibTrans2D1" presStyleIdx="0" presStyleCnt="4" custScaleX="180044" custScaleY="74003"/>
      <dgm:spPr/>
      <dgm:t>
        <a:bodyPr/>
        <a:lstStyle/>
        <a:p>
          <a:endParaRPr lang="ru-RU"/>
        </a:p>
      </dgm:t>
    </dgm:pt>
    <dgm:pt modelId="{3046320C-5CA4-463E-8A93-5275D1F48FE0}" type="pres">
      <dgm:prSet presAssocID="{51B4672C-CE7B-4C8F-A501-29F8AE18AC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6699601-73EB-44B8-A270-8F543B9844D1}" type="pres">
      <dgm:prSet presAssocID="{4F4A92E2-E618-4C18-9CAF-3A8E031605C5}" presName="node" presStyleLbl="node1" presStyleIdx="1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A6D6A-F88F-4E7D-A674-F29D9FF08BF2}" type="pres">
      <dgm:prSet presAssocID="{41267983-078E-4C48-AB84-8A828966858A}" presName="sibTrans" presStyleLbl="sibTrans2D1" presStyleIdx="1" presStyleCnt="4" custScaleX="177156" custScaleY="75132" custLinFactY="-100000" custLinFactNeighborX="-925" custLinFactNeighborY="-165530"/>
      <dgm:spPr/>
      <dgm:t>
        <a:bodyPr/>
        <a:lstStyle/>
        <a:p>
          <a:endParaRPr lang="ru-RU"/>
        </a:p>
      </dgm:t>
    </dgm:pt>
    <dgm:pt modelId="{9B25785F-AC5E-451F-947E-D4F537DF509B}" type="pres">
      <dgm:prSet presAssocID="{41267983-078E-4C48-AB84-8A828966858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582154C-EF85-4F3E-A6F9-0F1AE2324FA6}" type="pres">
      <dgm:prSet presAssocID="{0773639B-95BD-46AB-BB72-C44C9377A6EC}" presName="node" presStyleLbl="node1" presStyleIdx="2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7D55-452B-4CCE-ADD9-952F6C469A4C}" type="pres">
      <dgm:prSet presAssocID="{4C510926-0724-481B-BD1B-FC236A478F0B}" presName="sibTrans" presStyleLbl="sibTrans2D1" presStyleIdx="2" presStyleCnt="4" custScaleX="177156" custScaleY="75132" custLinFactY="-100000" custLinFactNeighborX="-2312" custLinFactNeighborY="-164688"/>
      <dgm:spPr/>
      <dgm:t>
        <a:bodyPr/>
        <a:lstStyle/>
        <a:p>
          <a:endParaRPr lang="ru-RU"/>
        </a:p>
      </dgm:t>
    </dgm:pt>
    <dgm:pt modelId="{76FCD0CC-9171-46A8-A25B-4861191DA693}" type="pres">
      <dgm:prSet presAssocID="{4C510926-0724-481B-BD1B-FC236A478F0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368ADC7-0AAF-4F65-80DB-529FA8124653}" type="pres">
      <dgm:prSet presAssocID="{69CF981D-193D-47FC-AA43-405CD0C3508E}" presName="node" presStyleLbl="node1" presStyleIdx="3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9DD58-6BCB-4065-BE44-AD571BEC53E1}" type="pres">
      <dgm:prSet presAssocID="{299D1E11-7C07-4C97-B93C-47A4C4761346}" presName="sibTrans" presStyleLbl="sibTrans2D1" presStyleIdx="3" presStyleCnt="4" custScaleX="177156" custScaleY="75132" custLinFactY="-100000" custLinFactNeighborX="678" custLinFactNeighborY="-156763"/>
      <dgm:spPr/>
      <dgm:t>
        <a:bodyPr/>
        <a:lstStyle/>
        <a:p>
          <a:endParaRPr lang="ru-RU"/>
        </a:p>
      </dgm:t>
    </dgm:pt>
    <dgm:pt modelId="{B6CA951A-CDF4-4AEC-876A-E2F0DC0D1C57}" type="pres">
      <dgm:prSet presAssocID="{299D1E11-7C07-4C97-B93C-47A4C476134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7E96415-46D7-4FC8-930B-2BBE8334AFD5}" type="pres">
      <dgm:prSet presAssocID="{67AC7658-0FF1-483A-B6D6-D82908150C27}" presName="node" presStyleLbl="node1" presStyleIdx="4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7DBD6-A775-4891-989F-A7CE007F78A7}" srcId="{F4699936-BA58-4D05-A0E8-B783C5BB1674}" destId="{4F3CA7D7-5BE5-40A8-9AB0-6B9B10428A83}" srcOrd="0" destOrd="0" parTransId="{147DF0B7-864B-4628-962D-799DA41C69B6}" sibTransId="{51B4672C-CE7B-4C8F-A501-29F8AE18ACA4}"/>
    <dgm:cxn modelId="{85398B00-3295-475A-8874-B0EE630989E0}" type="presOf" srcId="{F4699936-BA58-4D05-A0E8-B783C5BB1674}" destId="{C41E74DA-AE5C-48FC-90A5-F49E36E4E054}" srcOrd="0" destOrd="0" presId="urn:microsoft.com/office/officeart/2005/8/layout/process1"/>
    <dgm:cxn modelId="{3544E207-4808-488E-AA8A-F46EE7FB8909}" type="presOf" srcId="{51B4672C-CE7B-4C8F-A501-29F8AE18ACA4}" destId="{72EFE45A-D54C-48F0-A789-70F921FFDFE8}" srcOrd="0" destOrd="0" presId="urn:microsoft.com/office/officeart/2005/8/layout/process1"/>
    <dgm:cxn modelId="{F3E9ED9F-4534-4B8E-B880-640A47745BD5}" type="presOf" srcId="{4C510926-0724-481B-BD1B-FC236A478F0B}" destId="{E7BF7D55-452B-4CCE-ADD9-952F6C469A4C}" srcOrd="0" destOrd="0" presId="urn:microsoft.com/office/officeart/2005/8/layout/process1"/>
    <dgm:cxn modelId="{E3EDFD38-63DE-47ED-BD9B-B20410E7094F}" type="presOf" srcId="{41267983-078E-4C48-AB84-8A828966858A}" destId="{9B25785F-AC5E-451F-947E-D4F537DF509B}" srcOrd="1" destOrd="0" presId="urn:microsoft.com/office/officeart/2005/8/layout/process1"/>
    <dgm:cxn modelId="{C7099ED6-7226-4612-B795-D0995965FF43}" srcId="{F4699936-BA58-4D05-A0E8-B783C5BB1674}" destId="{69CF981D-193D-47FC-AA43-405CD0C3508E}" srcOrd="3" destOrd="0" parTransId="{16846DBE-9F2A-4D48-8865-80E2117A849C}" sibTransId="{299D1E11-7C07-4C97-B93C-47A4C4761346}"/>
    <dgm:cxn modelId="{D148788C-68E0-4C63-8DEF-AF7008A00B85}" srcId="{F4699936-BA58-4D05-A0E8-B783C5BB1674}" destId="{67AC7658-0FF1-483A-B6D6-D82908150C27}" srcOrd="4" destOrd="0" parTransId="{A646684C-8090-4B6E-A7C5-D1068429EDE7}" sibTransId="{B74D56FB-39C1-4C35-812D-5119F1D831D3}"/>
    <dgm:cxn modelId="{6CE4AC66-D693-463B-88CA-F875DA1D3B1F}" type="presOf" srcId="{67AC7658-0FF1-483A-B6D6-D82908150C27}" destId="{47E96415-46D7-4FC8-930B-2BBE8334AFD5}" srcOrd="0" destOrd="0" presId="urn:microsoft.com/office/officeart/2005/8/layout/process1"/>
    <dgm:cxn modelId="{C92E0321-A8BA-4DEA-8E2C-16C10261A50F}" type="presOf" srcId="{4F4A92E2-E618-4C18-9CAF-3A8E031605C5}" destId="{06699601-73EB-44B8-A270-8F543B9844D1}" srcOrd="0" destOrd="0" presId="urn:microsoft.com/office/officeart/2005/8/layout/process1"/>
    <dgm:cxn modelId="{9AAEACD6-F0DE-47B6-88E9-402CDF86667E}" type="presOf" srcId="{69CF981D-193D-47FC-AA43-405CD0C3508E}" destId="{E368ADC7-0AAF-4F65-80DB-529FA8124653}" srcOrd="0" destOrd="0" presId="urn:microsoft.com/office/officeart/2005/8/layout/process1"/>
    <dgm:cxn modelId="{70A61858-A730-48E6-8895-1238D78065EA}" type="presOf" srcId="{0773639B-95BD-46AB-BB72-C44C9377A6EC}" destId="{5582154C-EF85-4F3E-A6F9-0F1AE2324FA6}" srcOrd="0" destOrd="0" presId="urn:microsoft.com/office/officeart/2005/8/layout/process1"/>
    <dgm:cxn modelId="{5C8C19A5-E3DE-41B5-AD76-F14132681056}" type="presOf" srcId="{51B4672C-CE7B-4C8F-A501-29F8AE18ACA4}" destId="{3046320C-5CA4-463E-8A93-5275D1F48FE0}" srcOrd="1" destOrd="0" presId="urn:microsoft.com/office/officeart/2005/8/layout/process1"/>
    <dgm:cxn modelId="{42786B7C-CC0E-4417-B1EC-B260221AA9AC}" type="presOf" srcId="{299D1E11-7C07-4C97-B93C-47A4C4761346}" destId="{2879DD58-6BCB-4065-BE44-AD571BEC53E1}" srcOrd="0" destOrd="0" presId="urn:microsoft.com/office/officeart/2005/8/layout/process1"/>
    <dgm:cxn modelId="{6CF08017-F922-4737-859E-5724D7BCEA1E}" type="presOf" srcId="{41267983-078E-4C48-AB84-8A828966858A}" destId="{8EDA6D6A-F88F-4E7D-A674-F29D9FF08BF2}" srcOrd="0" destOrd="0" presId="urn:microsoft.com/office/officeart/2005/8/layout/process1"/>
    <dgm:cxn modelId="{3F221942-BC99-48F4-8A07-20C22AC28821}" srcId="{F4699936-BA58-4D05-A0E8-B783C5BB1674}" destId="{4F4A92E2-E618-4C18-9CAF-3A8E031605C5}" srcOrd="1" destOrd="0" parTransId="{067D5362-048A-49F8-AAF7-05D9F40E8903}" sibTransId="{41267983-078E-4C48-AB84-8A828966858A}"/>
    <dgm:cxn modelId="{FF44C990-2C7E-40EA-9FC7-A19D37F7734F}" srcId="{F4699936-BA58-4D05-A0E8-B783C5BB1674}" destId="{0773639B-95BD-46AB-BB72-C44C9377A6EC}" srcOrd="2" destOrd="0" parTransId="{E22FF7F5-2782-4CCD-9DA5-981CD727502F}" sibTransId="{4C510926-0724-481B-BD1B-FC236A478F0B}"/>
    <dgm:cxn modelId="{EE735818-9BDB-4E42-913F-5916B8CA1B4D}" type="presOf" srcId="{4C510926-0724-481B-BD1B-FC236A478F0B}" destId="{76FCD0CC-9171-46A8-A25B-4861191DA693}" srcOrd="1" destOrd="0" presId="urn:microsoft.com/office/officeart/2005/8/layout/process1"/>
    <dgm:cxn modelId="{FC3CB240-F0AD-41E2-8D63-0194137DB068}" type="presOf" srcId="{299D1E11-7C07-4C97-B93C-47A4C4761346}" destId="{B6CA951A-CDF4-4AEC-876A-E2F0DC0D1C57}" srcOrd="1" destOrd="0" presId="urn:microsoft.com/office/officeart/2005/8/layout/process1"/>
    <dgm:cxn modelId="{FE55364F-BF64-4B47-879A-2E55E863E19B}" type="presOf" srcId="{4F3CA7D7-5BE5-40A8-9AB0-6B9B10428A83}" destId="{C534B6B7-5EE5-4BEC-A40C-FD77FD3A227A}" srcOrd="0" destOrd="0" presId="urn:microsoft.com/office/officeart/2005/8/layout/process1"/>
    <dgm:cxn modelId="{349E20EF-32C8-4E3C-A546-C4D57C8E2A06}" type="presParOf" srcId="{C41E74DA-AE5C-48FC-90A5-F49E36E4E054}" destId="{C534B6B7-5EE5-4BEC-A40C-FD77FD3A227A}" srcOrd="0" destOrd="0" presId="urn:microsoft.com/office/officeart/2005/8/layout/process1"/>
    <dgm:cxn modelId="{23D0204E-F337-42AC-83CE-7CA85E850E73}" type="presParOf" srcId="{C41E74DA-AE5C-48FC-90A5-F49E36E4E054}" destId="{72EFE45A-D54C-48F0-A789-70F921FFDFE8}" srcOrd="1" destOrd="0" presId="urn:microsoft.com/office/officeart/2005/8/layout/process1"/>
    <dgm:cxn modelId="{32E59F60-9BBF-4DC3-BB5B-1D2804781892}" type="presParOf" srcId="{72EFE45A-D54C-48F0-A789-70F921FFDFE8}" destId="{3046320C-5CA4-463E-8A93-5275D1F48FE0}" srcOrd="0" destOrd="0" presId="urn:microsoft.com/office/officeart/2005/8/layout/process1"/>
    <dgm:cxn modelId="{52CCBCD9-B452-47D9-BBCC-E497926A0C17}" type="presParOf" srcId="{C41E74DA-AE5C-48FC-90A5-F49E36E4E054}" destId="{06699601-73EB-44B8-A270-8F543B9844D1}" srcOrd="2" destOrd="0" presId="urn:microsoft.com/office/officeart/2005/8/layout/process1"/>
    <dgm:cxn modelId="{C48F1D79-4F8C-4E03-B8F6-DA9A119821FB}" type="presParOf" srcId="{C41E74DA-AE5C-48FC-90A5-F49E36E4E054}" destId="{8EDA6D6A-F88F-4E7D-A674-F29D9FF08BF2}" srcOrd="3" destOrd="0" presId="urn:microsoft.com/office/officeart/2005/8/layout/process1"/>
    <dgm:cxn modelId="{AA852182-5FC3-4F29-AFED-C99508B84012}" type="presParOf" srcId="{8EDA6D6A-F88F-4E7D-A674-F29D9FF08BF2}" destId="{9B25785F-AC5E-451F-947E-D4F537DF509B}" srcOrd="0" destOrd="0" presId="urn:microsoft.com/office/officeart/2005/8/layout/process1"/>
    <dgm:cxn modelId="{D42BDF4D-1BF8-4F2A-9165-8C919183A86D}" type="presParOf" srcId="{C41E74DA-AE5C-48FC-90A5-F49E36E4E054}" destId="{5582154C-EF85-4F3E-A6F9-0F1AE2324FA6}" srcOrd="4" destOrd="0" presId="urn:microsoft.com/office/officeart/2005/8/layout/process1"/>
    <dgm:cxn modelId="{DB5A0DC8-8202-4D7E-AE51-1A5E747FDC41}" type="presParOf" srcId="{C41E74DA-AE5C-48FC-90A5-F49E36E4E054}" destId="{E7BF7D55-452B-4CCE-ADD9-952F6C469A4C}" srcOrd="5" destOrd="0" presId="urn:microsoft.com/office/officeart/2005/8/layout/process1"/>
    <dgm:cxn modelId="{96ECF724-143C-4B24-A93E-ED72388BD094}" type="presParOf" srcId="{E7BF7D55-452B-4CCE-ADD9-952F6C469A4C}" destId="{76FCD0CC-9171-46A8-A25B-4861191DA693}" srcOrd="0" destOrd="0" presId="urn:microsoft.com/office/officeart/2005/8/layout/process1"/>
    <dgm:cxn modelId="{F9BE0F01-F8D0-4FA3-A3B9-146B09D191E1}" type="presParOf" srcId="{C41E74DA-AE5C-48FC-90A5-F49E36E4E054}" destId="{E368ADC7-0AAF-4F65-80DB-529FA8124653}" srcOrd="6" destOrd="0" presId="urn:microsoft.com/office/officeart/2005/8/layout/process1"/>
    <dgm:cxn modelId="{D03C5865-AECA-4880-880E-E9F7BE76016B}" type="presParOf" srcId="{C41E74DA-AE5C-48FC-90A5-F49E36E4E054}" destId="{2879DD58-6BCB-4065-BE44-AD571BEC53E1}" srcOrd="7" destOrd="0" presId="urn:microsoft.com/office/officeart/2005/8/layout/process1"/>
    <dgm:cxn modelId="{EAC2897C-1E07-41D8-8085-F94AEF1A5C94}" type="presParOf" srcId="{2879DD58-6BCB-4065-BE44-AD571BEC53E1}" destId="{B6CA951A-CDF4-4AEC-876A-E2F0DC0D1C57}" srcOrd="0" destOrd="0" presId="urn:microsoft.com/office/officeart/2005/8/layout/process1"/>
    <dgm:cxn modelId="{66D8E928-57D7-438D-9584-6750E96D5A14}" type="presParOf" srcId="{C41E74DA-AE5C-48FC-90A5-F49E36E4E054}" destId="{47E96415-46D7-4FC8-930B-2BBE8334AF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99936-BA58-4D05-A0E8-B783C5BB16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CA7D7-5BE5-40A8-9AB0-6B9B10428A83}">
      <dgm:prSet phldrT="[Текст]"/>
      <dgm:spPr/>
      <dgm:t>
        <a:bodyPr/>
        <a:lstStyle/>
        <a:p>
          <a:r>
            <a:rPr lang="ru-RU" dirty="0" smtClean="0"/>
            <a:t>Судно</a:t>
          </a:r>
          <a:endParaRPr lang="ru-RU" dirty="0"/>
        </a:p>
      </dgm:t>
    </dgm:pt>
    <dgm:pt modelId="{147DF0B7-864B-4628-962D-799DA41C69B6}" type="parTrans" cxnId="{CBD7DBD6-A775-4891-989F-A7CE007F78A7}">
      <dgm:prSet/>
      <dgm:spPr/>
      <dgm:t>
        <a:bodyPr/>
        <a:lstStyle/>
        <a:p>
          <a:endParaRPr lang="ru-RU"/>
        </a:p>
      </dgm:t>
    </dgm:pt>
    <dgm:pt modelId="{51B4672C-CE7B-4C8F-A501-29F8AE18ACA4}" type="sibTrans" cxnId="{CBD7DBD6-A775-4891-989F-A7CE007F78A7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F4A92E2-E618-4C18-9CAF-3A8E031605C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 </a:t>
          </a:r>
          <a:r>
            <a:rPr lang="ru-RU" baseline="0" dirty="0" smtClean="0">
              <a:solidFill>
                <a:schemeClr val="tx1"/>
              </a:solidFill>
            </a:rPr>
            <a:t>пропуска </a:t>
          </a:r>
          <a:r>
            <a:rPr lang="en-US" baseline="0" dirty="0" smtClean="0">
              <a:solidFill>
                <a:schemeClr val="tx1"/>
              </a:solidFill>
            </a:rPr>
            <a:t>/</a:t>
          </a:r>
          <a:r>
            <a:rPr lang="ru-RU" baseline="0" dirty="0" smtClean="0">
              <a:solidFill>
                <a:schemeClr val="tx1"/>
              </a:solidFill>
            </a:rPr>
            <a:t> Порт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ru-RU" baseline="0" dirty="0">
            <a:solidFill>
              <a:schemeClr val="tx1"/>
            </a:solidFill>
          </a:endParaRPr>
        </a:p>
      </dgm:t>
    </dgm:pt>
    <dgm:pt modelId="{067D5362-048A-49F8-AAF7-05D9F40E8903}" type="parTrans" cxnId="{3F221942-BC99-48F4-8A07-20C22AC28821}">
      <dgm:prSet/>
      <dgm:spPr/>
      <dgm:t>
        <a:bodyPr/>
        <a:lstStyle/>
        <a:p>
          <a:endParaRPr lang="ru-RU"/>
        </a:p>
      </dgm:t>
    </dgm:pt>
    <dgm:pt modelId="{41267983-078E-4C48-AB84-8A828966858A}" type="sibTrans" cxnId="{3F221942-BC99-48F4-8A07-20C22AC28821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773639B-95BD-46AB-BB72-C44C9377A6EC}">
      <dgm:prSet phldrT="[Текст]"/>
      <dgm:spPr/>
      <dgm:t>
        <a:bodyPr/>
        <a:lstStyle/>
        <a:p>
          <a:r>
            <a:rPr lang="ru-RU" dirty="0" smtClean="0"/>
            <a:t>Терминал</a:t>
          </a:r>
          <a:endParaRPr lang="ru-RU" dirty="0"/>
        </a:p>
      </dgm:t>
    </dgm:pt>
    <dgm:pt modelId="{E22FF7F5-2782-4CCD-9DA5-981CD727502F}" type="parTrans" cxnId="{FF44C990-2C7E-40EA-9FC7-A19D37F7734F}">
      <dgm:prSet/>
      <dgm:spPr/>
      <dgm:t>
        <a:bodyPr/>
        <a:lstStyle/>
        <a:p>
          <a:endParaRPr lang="ru-RU"/>
        </a:p>
      </dgm:t>
    </dgm:pt>
    <dgm:pt modelId="{4C510926-0724-481B-BD1B-FC236A478F0B}" type="sibTrans" cxnId="{FF44C990-2C7E-40EA-9FC7-A19D37F7734F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9CF981D-193D-47FC-AA43-405CD0C3508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</a:t>
          </a:r>
          <a:r>
            <a:rPr lang="ru-RU" dirty="0" smtClean="0"/>
            <a:t> </a:t>
          </a:r>
          <a:r>
            <a:rPr lang="ru-RU" baseline="0" dirty="0" smtClean="0">
              <a:solidFill>
                <a:schemeClr val="tx1"/>
              </a:solidFill>
            </a:rPr>
            <a:t>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16846DBE-9F2A-4D48-8865-80E2117A849C}" type="parTrans" cxnId="{C7099ED6-7226-4612-B795-D0995965FF43}">
      <dgm:prSet/>
      <dgm:spPr/>
      <dgm:t>
        <a:bodyPr/>
        <a:lstStyle/>
        <a:p>
          <a:endParaRPr lang="ru-RU"/>
        </a:p>
      </dgm:t>
    </dgm:pt>
    <dgm:pt modelId="{299D1E11-7C07-4C97-B93C-47A4C4761346}" type="sibTrans" cxnId="{C7099ED6-7226-4612-B795-D0995965FF43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7AC7658-0FF1-483A-B6D6-D82908150C27}">
      <dgm:prSet phldrT="[Текст]"/>
      <dgm:spPr/>
      <dgm:t>
        <a:bodyPr/>
        <a:lstStyle/>
        <a:p>
          <a:r>
            <a:rPr lang="ru-RU" dirty="0" smtClean="0"/>
            <a:t>АТ/ЖД транспорт</a:t>
          </a:r>
          <a:endParaRPr lang="ru-RU" dirty="0"/>
        </a:p>
      </dgm:t>
    </dgm:pt>
    <dgm:pt modelId="{A646684C-8090-4B6E-A7C5-D1068429EDE7}" type="parTrans" cxnId="{D148788C-68E0-4C63-8DEF-AF7008A00B85}">
      <dgm:prSet/>
      <dgm:spPr/>
      <dgm:t>
        <a:bodyPr/>
        <a:lstStyle/>
        <a:p>
          <a:endParaRPr lang="ru-RU"/>
        </a:p>
      </dgm:t>
    </dgm:pt>
    <dgm:pt modelId="{B74D56FB-39C1-4C35-812D-5119F1D831D3}" type="sibTrans" cxnId="{D148788C-68E0-4C63-8DEF-AF7008A00B85}">
      <dgm:prSet/>
      <dgm:spPr/>
      <dgm:t>
        <a:bodyPr/>
        <a:lstStyle/>
        <a:p>
          <a:endParaRPr lang="ru-RU"/>
        </a:p>
      </dgm:t>
    </dgm:pt>
    <dgm:pt modelId="{C41E74DA-AE5C-48FC-90A5-F49E36E4E054}" type="pres">
      <dgm:prSet presAssocID="{F4699936-BA58-4D05-A0E8-B783C5BB16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4B6B7-5EE5-4BEC-A40C-FD77FD3A227A}" type="pres">
      <dgm:prSet presAssocID="{4F3CA7D7-5BE5-40A8-9AB0-6B9B10428A83}" presName="node" presStyleLbl="node1" presStyleIdx="0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FE45A-D54C-48F0-A789-70F921FFDFE8}" type="pres">
      <dgm:prSet presAssocID="{51B4672C-CE7B-4C8F-A501-29F8AE18ACA4}" presName="sibTrans" presStyleLbl="sibTrans2D1" presStyleIdx="0" presStyleCnt="4" custScaleX="180044" custScaleY="74003"/>
      <dgm:spPr/>
      <dgm:t>
        <a:bodyPr/>
        <a:lstStyle/>
        <a:p>
          <a:endParaRPr lang="ru-RU"/>
        </a:p>
      </dgm:t>
    </dgm:pt>
    <dgm:pt modelId="{3046320C-5CA4-463E-8A93-5275D1F48FE0}" type="pres">
      <dgm:prSet presAssocID="{51B4672C-CE7B-4C8F-A501-29F8AE18AC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6699601-73EB-44B8-A270-8F543B9844D1}" type="pres">
      <dgm:prSet presAssocID="{4F4A92E2-E618-4C18-9CAF-3A8E031605C5}" presName="node" presStyleLbl="node1" presStyleIdx="1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A6D6A-F88F-4E7D-A674-F29D9FF08BF2}" type="pres">
      <dgm:prSet presAssocID="{41267983-078E-4C48-AB84-8A828966858A}" presName="sibTrans" presStyleLbl="sibTrans2D1" presStyleIdx="1" presStyleCnt="4" custScaleX="177156" custScaleY="75132" custLinFactY="-100000" custLinFactNeighborX="-925" custLinFactNeighborY="-165530"/>
      <dgm:spPr/>
      <dgm:t>
        <a:bodyPr/>
        <a:lstStyle/>
        <a:p>
          <a:endParaRPr lang="ru-RU"/>
        </a:p>
      </dgm:t>
    </dgm:pt>
    <dgm:pt modelId="{9B25785F-AC5E-451F-947E-D4F537DF509B}" type="pres">
      <dgm:prSet presAssocID="{41267983-078E-4C48-AB84-8A828966858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582154C-EF85-4F3E-A6F9-0F1AE2324FA6}" type="pres">
      <dgm:prSet presAssocID="{0773639B-95BD-46AB-BB72-C44C9377A6EC}" presName="node" presStyleLbl="node1" presStyleIdx="2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7D55-452B-4CCE-ADD9-952F6C469A4C}" type="pres">
      <dgm:prSet presAssocID="{4C510926-0724-481B-BD1B-FC236A478F0B}" presName="sibTrans" presStyleLbl="sibTrans2D1" presStyleIdx="2" presStyleCnt="4" custScaleX="177156" custScaleY="75132" custLinFactY="-100000" custLinFactNeighborX="-2312" custLinFactNeighborY="-164688"/>
      <dgm:spPr/>
      <dgm:t>
        <a:bodyPr/>
        <a:lstStyle/>
        <a:p>
          <a:endParaRPr lang="ru-RU"/>
        </a:p>
      </dgm:t>
    </dgm:pt>
    <dgm:pt modelId="{76FCD0CC-9171-46A8-A25B-4861191DA693}" type="pres">
      <dgm:prSet presAssocID="{4C510926-0724-481B-BD1B-FC236A478F0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368ADC7-0AAF-4F65-80DB-529FA8124653}" type="pres">
      <dgm:prSet presAssocID="{69CF981D-193D-47FC-AA43-405CD0C3508E}" presName="node" presStyleLbl="node1" presStyleIdx="3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9DD58-6BCB-4065-BE44-AD571BEC53E1}" type="pres">
      <dgm:prSet presAssocID="{299D1E11-7C07-4C97-B93C-47A4C4761346}" presName="sibTrans" presStyleLbl="sibTrans2D1" presStyleIdx="3" presStyleCnt="4" custScaleX="177156" custScaleY="75132" custLinFactY="-100000" custLinFactNeighborX="678" custLinFactNeighborY="-156763"/>
      <dgm:spPr/>
      <dgm:t>
        <a:bodyPr/>
        <a:lstStyle/>
        <a:p>
          <a:endParaRPr lang="ru-RU"/>
        </a:p>
      </dgm:t>
    </dgm:pt>
    <dgm:pt modelId="{B6CA951A-CDF4-4AEC-876A-E2F0DC0D1C57}" type="pres">
      <dgm:prSet presAssocID="{299D1E11-7C07-4C97-B93C-47A4C476134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7E96415-46D7-4FC8-930B-2BBE8334AFD5}" type="pres">
      <dgm:prSet presAssocID="{67AC7658-0FF1-483A-B6D6-D82908150C27}" presName="node" presStyleLbl="node1" presStyleIdx="4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7DBD6-A775-4891-989F-A7CE007F78A7}" srcId="{F4699936-BA58-4D05-A0E8-B783C5BB1674}" destId="{4F3CA7D7-5BE5-40A8-9AB0-6B9B10428A83}" srcOrd="0" destOrd="0" parTransId="{147DF0B7-864B-4628-962D-799DA41C69B6}" sibTransId="{51B4672C-CE7B-4C8F-A501-29F8AE18ACA4}"/>
    <dgm:cxn modelId="{682985FD-2C77-499B-8E60-AE1E6F5EE0A3}" type="presOf" srcId="{67AC7658-0FF1-483A-B6D6-D82908150C27}" destId="{47E96415-46D7-4FC8-930B-2BBE8334AFD5}" srcOrd="0" destOrd="0" presId="urn:microsoft.com/office/officeart/2005/8/layout/process1"/>
    <dgm:cxn modelId="{8C11421E-B46E-47A1-A6FD-53A537BC4CF2}" type="presOf" srcId="{4F4A92E2-E618-4C18-9CAF-3A8E031605C5}" destId="{06699601-73EB-44B8-A270-8F543B9844D1}" srcOrd="0" destOrd="0" presId="urn:microsoft.com/office/officeart/2005/8/layout/process1"/>
    <dgm:cxn modelId="{D051F576-22C7-421B-8202-ABEC7B75481A}" type="presOf" srcId="{0773639B-95BD-46AB-BB72-C44C9377A6EC}" destId="{5582154C-EF85-4F3E-A6F9-0F1AE2324FA6}" srcOrd="0" destOrd="0" presId="urn:microsoft.com/office/officeart/2005/8/layout/process1"/>
    <dgm:cxn modelId="{8EAABD45-9248-4190-9FC7-ACB4AA3D66C1}" type="presOf" srcId="{4C510926-0724-481B-BD1B-FC236A478F0B}" destId="{E7BF7D55-452B-4CCE-ADD9-952F6C469A4C}" srcOrd="0" destOrd="0" presId="urn:microsoft.com/office/officeart/2005/8/layout/process1"/>
    <dgm:cxn modelId="{A85040B5-7D7A-4C90-9436-37639CFBDD83}" type="presOf" srcId="{4C510926-0724-481B-BD1B-FC236A478F0B}" destId="{76FCD0CC-9171-46A8-A25B-4861191DA693}" srcOrd="1" destOrd="0" presId="urn:microsoft.com/office/officeart/2005/8/layout/process1"/>
    <dgm:cxn modelId="{C7099ED6-7226-4612-B795-D0995965FF43}" srcId="{F4699936-BA58-4D05-A0E8-B783C5BB1674}" destId="{69CF981D-193D-47FC-AA43-405CD0C3508E}" srcOrd="3" destOrd="0" parTransId="{16846DBE-9F2A-4D48-8865-80E2117A849C}" sibTransId="{299D1E11-7C07-4C97-B93C-47A4C4761346}"/>
    <dgm:cxn modelId="{28745CE7-9D1C-4A13-814F-82B066AAAC95}" type="presOf" srcId="{299D1E11-7C07-4C97-B93C-47A4C4761346}" destId="{B6CA951A-CDF4-4AEC-876A-E2F0DC0D1C57}" srcOrd="1" destOrd="0" presId="urn:microsoft.com/office/officeart/2005/8/layout/process1"/>
    <dgm:cxn modelId="{D148788C-68E0-4C63-8DEF-AF7008A00B85}" srcId="{F4699936-BA58-4D05-A0E8-B783C5BB1674}" destId="{67AC7658-0FF1-483A-B6D6-D82908150C27}" srcOrd="4" destOrd="0" parTransId="{A646684C-8090-4B6E-A7C5-D1068429EDE7}" sibTransId="{B74D56FB-39C1-4C35-812D-5119F1D831D3}"/>
    <dgm:cxn modelId="{79EB3EB0-A2B0-4A09-A7B2-1B8A621DDF07}" type="presOf" srcId="{69CF981D-193D-47FC-AA43-405CD0C3508E}" destId="{E368ADC7-0AAF-4F65-80DB-529FA8124653}" srcOrd="0" destOrd="0" presId="urn:microsoft.com/office/officeart/2005/8/layout/process1"/>
    <dgm:cxn modelId="{ED0ACC0F-FEFB-46E7-B05E-300B2650B07C}" type="presOf" srcId="{F4699936-BA58-4D05-A0E8-B783C5BB1674}" destId="{C41E74DA-AE5C-48FC-90A5-F49E36E4E054}" srcOrd="0" destOrd="0" presId="urn:microsoft.com/office/officeart/2005/8/layout/process1"/>
    <dgm:cxn modelId="{95238714-A7D5-497E-B8F9-A5C959972DA7}" type="presOf" srcId="{41267983-078E-4C48-AB84-8A828966858A}" destId="{8EDA6D6A-F88F-4E7D-A674-F29D9FF08BF2}" srcOrd="0" destOrd="0" presId="urn:microsoft.com/office/officeart/2005/8/layout/process1"/>
    <dgm:cxn modelId="{29CF5BE7-E617-43D5-8663-582D2BEE8C75}" type="presOf" srcId="{299D1E11-7C07-4C97-B93C-47A4C4761346}" destId="{2879DD58-6BCB-4065-BE44-AD571BEC53E1}" srcOrd="0" destOrd="0" presId="urn:microsoft.com/office/officeart/2005/8/layout/process1"/>
    <dgm:cxn modelId="{C5818D81-1243-410B-AFBA-85C682F47BA0}" type="presOf" srcId="{51B4672C-CE7B-4C8F-A501-29F8AE18ACA4}" destId="{72EFE45A-D54C-48F0-A789-70F921FFDFE8}" srcOrd="0" destOrd="0" presId="urn:microsoft.com/office/officeart/2005/8/layout/process1"/>
    <dgm:cxn modelId="{CD5D9080-2016-4D21-A898-338CEBAAA548}" type="presOf" srcId="{41267983-078E-4C48-AB84-8A828966858A}" destId="{9B25785F-AC5E-451F-947E-D4F537DF509B}" srcOrd="1" destOrd="0" presId="urn:microsoft.com/office/officeart/2005/8/layout/process1"/>
    <dgm:cxn modelId="{3F221942-BC99-48F4-8A07-20C22AC28821}" srcId="{F4699936-BA58-4D05-A0E8-B783C5BB1674}" destId="{4F4A92E2-E618-4C18-9CAF-3A8E031605C5}" srcOrd="1" destOrd="0" parTransId="{067D5362-048A-49F8-AAF7-05D9F40E8903}" sibTransId="{41267983-078E-4C48-AB84-8A828966858A}"/>
    <dgm:cxn modelId="{72E8C7CC-3E36-4BC4-868F-00D854F8EFF4}" type="presOf" srcId="{4F3CA7D7-5BE5-40A8-9AB0-6B9B10428A83}" destId="{C534B6B7-5EE5-4BEC-A40C-FD77FD3A227A}" srcOrd="0" destOrd="0" presId="urn:microsoft.com/office/officeart/2005/8/layout/process1"/>
    <dgm:cxn modelId="{FF44C990-2C7E-40EA-9FC7-A19D37F7734F}" srcId="{F4699936-BA58-4D05-A0E8-B783C5BB1674}" destId="{0773639B-95BD-46AB-BB72-C44C9377A6EC}" srcOrd="2" destOrd="0" parTransId="{E22FF7F5-2782-4CCD-9DA5-981CD727502F}" sibTransId="{4C510926-0724-481B-BD1B-FC236A478F0B}"/>
    <dgm:cxn modelId="{F222C92F-E325-4AB5-A5C8-A6F107FA1CB2}" type="presOf" srcId="{51B4672C-CE7B-4C8F-A501-29F8AE18ACA4}" destId="{3046320C-5CA4-463E-8A93-5275D1F48FE0}" srcOrd="1" destOrd="0" presId="urn:microsoft.com/office/officeart/2005/8/layout/process1"/>
    <dgm:cxn modelId="{B8A7587E-5730-4069-9EC3-579A77E6C4EB}" type="presParOf" srcId="{C41E74DA-AE5C-48FC-90A5-F49E36E4E054}" destId="{C534B6B7-5EE5-4BEC-A40C-FD77FD3A227A}" srcOrd="0" destOrd="0" presId="urn:microsoft.com/office/officeart/2005/8/layout/process1"/>
    <dgm:cxn modelId="{5A2D4FF0-E105-4B30-BEF7-B032AF2DAC70}" type="presParOf" srcId="{C41E74DA-AE5C-48FC-90A5-F49E36E4E054}" destId="{72EFE45A-D54C-48F0-A789-70F921FFDFE8}" srcOrd="1" destOrd="0" presId="urn:microsoft.com/office/officeart/2005/8/layout/process1"/>
    <dgm:cxn modelId="{88F90E1D-7BAD-4FAB-83DD-6B192202E439}" type="presParOf" srcId="{72EFE45A-D54C-48F0-A789-70F921FFDFE8}" destId="{3046320C-5CA4-463E-8A93-5275D1F48FE0}" srcOrd="0" destOrd="0" presId="urn:microsoft.com/office/officeart/2005/8/layout/process1"/>
    <dgm:cxn modelId="{4CC90FF0-D29A-48AD-AA0F-15126F4C185C}" type="presParOf" srcId="{C41E74DA-AE5C-48FC-90A5-F49E36E4E054}" destId="{06699601-73EB-44B8-A270-8F543B9844D1}" srcOrd="2" destOrd="0" presId="urn:microsoft.com/office/officeart/2005/8/layout/process1"/>
    <dgm:cxn modelId="{F631456F-8ED1-4CCD-8AA0-1F112D4D8124}" type="presParOf" srcId="{C41E74DA-AE5C-48FC-90A5-F49E36E4E054}" destId="{8EDA6D6A-F88F-4E7D-A674-F29D9FF08BF2}" srcOrd="3" destOrd="0" presId="urn:microsoft.com/office/officeart/2005/8/layout/process1"/>
    <dgm:cxn modelId="{6C38FB72-C528-4B47-9FCD-529BB83AE508}" type="presParOf" srcId="{8EDA6D6A-F88F-4E7D-A674-F29D9FF08BF2}" destId="{9B25785F-AC5E-451F-947E-D4F537DF509B}" srcOrd="0" destOrd="0" presId="urn:microsoft.com/office/officeart/2005/8/layout/process1"/>
    <dgm:cxn modelId="{C138803F-9F52-41BE-9917-6E84BD2FF0D4}" type="presParOf" srcId="{C41E74DA-AE5C-48FC-90A5-F49E36E4E054}" destId="{5582154C-EF85-4F3E-A6F9-0F1AE2324FA6}" srcOrd="4" destOrd="0" presId="urn:microsoft.com/office/officeart/2005/8/layout/process1"/>
    <dgm:cxn modelId="{7C8B2A7D-3CC4-4A4C-BD65-F67830EE2FFC}" type="presParOf" srcId="{C41E74DA-AE5C-48FC-90A5-F49E36E4E054}" destId="{E7BF7D55-452B-4CCE-ADD9-952F6C469A4C}" srcOrd="5" destOrd="0" presId="urn:microsoft.com/office/officeart/2005/8/layout/process1"/>
    <dgm:cxn modelId="{F8571B76-12BC-4568-BB76-BE1F9D9D95B4}" type="presParOf" srcId="{E7BF7D55-452B-4CCE-ADD9-952F6C469A4C}" destId="{76FCD0CC-9171-46A8-A25B-4861191DA693}" srcOrd="0" destOrd="0" presId="urn:microsoft.com/office/officeart/2005/8/layout/process1"/>
    <dgm:cxn modelId="{BE1F125F-D86F-4F56-B450-6FA011BCF844}" type="presParOf" srcId="{C41E74DA-AE5C-48FC-90A5-F49E36E4E054}" destId="{E368ADC7-0AAF-4F65-80DB-529FA8124653}" srcOrd="6" destOrd="0" presId="urn:microsoft.com/office/officeart/2005/8/layout/process1"/>
    <dgm:cxn modelId="{1A97013E-8DF9-4E65-9C34-801776861880}" type="presParOf" srcId="{C41E74DA-AE5C-48FC-90A5-F49E36E4E054}" destId="{2879DD58-6BCB-4065-BE44-AD571BEC53E1}" srcOrd="7" destOrd="0" presId="urn:microsoft.com/office/officeart/2005/8/layout/process1"/>
    <dgm:cxn modelId="{B6865CA4-6533-49CE-8931-C19D6FC0F50F}" type="presParOf" srcId="{2879DD58-6BCB-4065-BE44-AD571BEC53E1}" destId="{B6CA951A-CDF4-4AEC-876A-E2F0DC0D1C57}" srcOrd="0" destOrd="0" presId="urn:microsoft.com/office/officeart/2005/8/layout/process1"/>
    <dgm:cxn modelId="{EFD1D8ED-F5C0-443F-A2B1-48CCCB8EC387}" type="presParOf" srcId="{C41E74DA-AE5C-48FC-90A5-F49E36E4E054}" destId="{47E96415-46D7-4FC8-930B-2BBE8334AF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699936-BA58-4D05-A0E8-B783C5BB16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CA7D7-5BE5-40A8-9AB0-6B9B10428A83}">
      <dgm:prSet phldrT="[Текст]"/>
      <dgm:spPr/>
      <dgm:t>
        <a:bodyPr/>
        <a:lstStyle/>
        <a:p>
          <a:r>
            <a:rPr lang="ru-RU" dirty="0" smtClean="0"/>
            <a:t>Судно</a:t>
          </a:r>
          <a:endParaRPr lang="ru-RU" dirty="0"/>
        </a:p>
      </dgm:t>
    </dgm:pt>
    <dgm:pt modelId="{147DF0B7-864B-4628-962D-799DA41C69B6}" type="parTrans" cxnId="{CBD7DBD6-A775-4891-989F-A7CE007F78A7}">
      <dgm:prSet/>
      <dgm:spPr/>
      <dgm:t>
        <a:bodyPr/>
        <a:lstStyle/>
        <a:p>
          <a:endParaRPr lang="ru-RU"/>
        </a:p>
      </dgm:t>
    </dgm:pt>
    <dgm:pt modelId="{51B4672C-CE7B-4C8F-A501-29F8AE18ACA4}" type="sibTrans" cxnId="{CBD7DBD6-A775-4891-989F-A7CE007F78A7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F4A92E2-E618-4C18-9CAF-3A8E031605C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 </a:t>
          </a:r>
          <a:r>
            <a:rPr lang="ru-RU" baseline="0" dirty="0" smtClean="0">
              <a:solidFill>
                <a:schemeClr val="tx1"/>
              </a:solidFill>
            </a:rPr>
            <a:t>пропуска </a:t>
          </a:r>
          <a:r>
            <a:rPr lang="en-US" baseline="0" dirty="0" smtClean="0">
              <a:solidFill>
                <a:schemeClr val="tx1"/>
              </a:solidFill>
            </a:rPr>
            <a:t>/</a:t>
          </a:r>
          <a:r>
            <a:rPr lang="ru-RU" baseline="0" dirty="0" smtClean="0">
              <a:solidFill>
                <a:schemeClr val="tx1"/>
              </a:solidFill>
            </a:rPr>
            <a:t> Порт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ru-RU" baseline="0" dirty="0">
            <a:solidFill>
              <a:schemeClr val="tx1"/>
            </a:solidFill>
          </a:endParaRPr>
        </a:p>
      </dgm:t>
    </dgm:pt>
    <dgm:pt modelId="{067D5362-048A-49F8-AAF7-05D9F40E8903}" type="parTrans" cxnId="{3F221942-BC99-48F4-8A07-20C22AC28821}">
      <dgm:prSet/>
      <dgm:spPr/>
      <dgm:t>
        <a:bodyPr/>
        <a:lstStyle/>
        <a:p>
          <a:endParaRPr lang="ru-RU"/>
        </a:p>
      </dgm:t>
    </dgm:pt>
    <dgm:pt modelId="{41267983-078E-4C48-AB84-8A828966858A}" type="sibTrans" cxnId="{3F221942-BC99-48F4-8A07-20C22AC28821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773639B-95BD-46AB-BB72-C44C9377A6EC}">
      <dgm:prSet phldrT="[Текст]"/>
      <dgm:spPr/>
      <dgm:t>
        <a:bodyPr/>
        <a:lstStyle/>
        <a:p>
          <a:r>
            <a:rPr lang="ru-RU" dirty="0" smtClean="0"/>
            <a:t>Терминал</a:t>
          </a:r>
          <a:endParaRPr lang="ru-RU" dirty="0"/>
        </a:p>
      </dgm:t>
    </dgm:pt>
    <dgm:pt modelId="{E22FF7F5-2782-4CCD-9DA5-981CD727502F}" type="parTrans" cxnId="{FF44C990-2C7E-40EA-9FC7-A19D37F7734F}">
      <dgm:prSet/>
      <dgm:spPr/>
      <dgm:t>
        <a:bodyPr/>
        <a:lstStyle/>
        <a:p>
          <a:endParaRPr lang="ru-RU"/>
        </a:p>
      </dgm:t>
    </dgm:pt>
    <dgm:pt modelId="{4C510926-0724-481B-BD1B-FC236A478F0B}" type="sibTrans" cxnId="{FF44C990-2C7E-40EA-9FC7-A19D37F7734F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9CF981D-193D-47FC-AA43-405CD0C3508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</a:t>
          </a:r>
          <a:r>
            <a:rPr lang="ru-RU" dirty="0" smtClean="0"/>
            <a:t> </a:t>
          </a:r>
          <a:r>
            <a:rPr lang="ru-RU" baseline="0" dirty="0" smtClean="0">
              <a:solidFill>
                <a:schemeClr val="tx1"/>
              </a:solidFill>
            </a:rPr>
            <a:t>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16846DBE-9F2A-4D48-8865-80E2117A849C}" type="parTrans" cxnId="{C7099ED6-7226-4612-B795-D0995965FF43}">
      <dgm:prSet/>
      <dgm:spPr/>
      <dgm:t>
        <a:bodyPr/>
        <a:lstStyle/>
        <a:p>
          <a:endParaRPr lang="ru-RU"/>
        </a:p>
      </dgm:t>
    </dgm:pt>
    <dgm:pt modelId="{299D1E11-7C07-4C97-B93C-47A4C4761346}" type="sibTrans" cxnId="{C7099ED6-7226-4612-B795-D0995965FF43}">
      <dgm:prSet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7AC7658-0FF1-483A-B6D6-D82908150C27}">
      <dgm:prSet phldrT="[Текст]"/>
      <dgm:spPr/>
      <dgm:t>
        <a:bodyPr/>
        <a:lstStyle/>
        <a:p>
          <a:r>
            <a:rPr lang="ru-RU" dirty="0" smtClean="0"/>
            <a:t>АТ/ЖД транспорт</a:t>
          </a:r>
          <a:endParaRPr lang="ru-RU" dirty="0"/>
        </a:p>
      </dgm:t>
    </dgm:pt>
    <dgm:pt modelId="{A646684C-8090-4B6E-A7C5-D1068429EDE7}" type="parTrans" cxnId="{D148788C-68E0-4C63-8DEF-AF7008A00B85}">
      <dgm:prSet/>
      <dgm:spPr/>
      <dgm:t>
        <a:bodyPr/>
        <a:lstStyle/>
        <a:p>
          <a:endParaRPr lang="ru-RU"/>
        </a:p>
      </dgm:t>
    </dgm:pt>
    <dgm:pt modelId="{B74D56FB-39C1-4C35-812D-5119F1D831D3}" type="sibTrans" cxnId="{D148788C-68E0-4C63-8DEF-AF7008A00B85}">
      <dgm:prSet/>
      <dgm:spPr/>
      <dgm:t>
        <a:bodyPr/>
        <a:lstStyle/>
        <a:p>
          <a:endParaRPr lang="ru-RU"/>
        </a:p>
      </dgm:t>
    </dgm:pt>
    <dgm:pt modelId="{C41E74DA-AE5C-48FC-90A5-F49E36E4E054}" type="pres">
      <dgm:prSet presAssocID="{F4699936-BA58-4D05-A0E8-B783C5BB16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4B6B7-5EE5-4BEC-A40C-FD77FD3A227A}" type="pres">
      <dgm:prSet presAssocID="{4F3CA7D7-5BE5-40A8-9AB0-6B9B10428A83}" presName="node" presStyleLbl="node1" presStyleIdx="0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FE45A-D54C-48F0-A789-70F921FFDFE8}" type="pres">
      <dgm:prSet presAssocID="{51B4672C-CE7B-4C8F-A501-29F8AE18ACA4}" presName="sibTrans" presStyleLbl="sibTrans2D1" presStyleIdx="0" presStyleCnt="4" custScaleX="180044" custScaleY="74003"/>
      <dgm:spPr/>
      <dgm:t>
        <a:bodyPr/>
        <a:lstStyle/>
        <a:p>
          <a:endParaRPr lang="ru-RU"/>
        </a:p>
      </dgm:t>
    </dgm:pt>
    <dgm:pt modelId="{3046320C-5CA4-463E-8A93-5275D1F48FE0}" type="pres">
      <dgm:prSet presAssocID="{51B4672C-CE7B-4C8F-A501-29F8AE18AC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6699601-73EB-44B8-A270-8F543B9844D1}" type="pres">
      <dgm:prSet presAssocID="{4F4A92E2-E618-4C18-9CAF-3A8E031605C5}" presName="node" presStyleLbl="node1" presStyleIdx="1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A6D6A-F88F-4E7D-A674-F29D9FF08BF2}" type="pres">
      <dgm:prSet presAssocID="{41267983-078E-4C48-AB84-8A828966858A}" presName="sibTrans" presStyleLbl="sibTrans2D1" presStyleIdx="1" presStyleCnt="4" custScaleX="177156" custScaleY="75132" custLinFactY="-100000" custLinFactNeighborX="-925" custLinFactNeighborY="-165530"/>
      <dgm:spPr/>
      <dgm:t>
        <a:bodyPr/>
        <a:lstStyle/>
        <a:p>
          <a:endParaRPr lang="ru-RU"/>
        </a:p>
      </dgm:t>
    </dgm:pt>
    <dgm:pt modelId="{9B25785F-AC5E-451F-947E-D4F537DF509B}" type="pres">
      <dgm:prSet presAssocID="{41267983-078E-4C48-AB84-8A828966858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582154C-EF85-4F3E-A6F9-0F1AE2324FA6}" type="pres">
      <dgm:prSet presAssocID="{0773639B-95BD-46AB-BB72-C44C9377A6EC}" presName="node" presStyleLbl="node1" presStyleIdx="2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7D55-452B-4CCE-ADD9-952F6C469A4C}" type="pres">
      <dgm:prSet presAssocID="{4C510926-0724-481B-BD1B-FC236A478F0B}" presName="sibTrans" presStyleLbl="sibTrans2D1" presStyleIdx="2" presStyleCnt="4" custScaleX="177156" custScaleY="75132" custLinFactY="-100000" custLinFactNeighborX="-2312" custLinFactNeighborY="-164688"/>
      <dgm:spPr/>
      <dgm:t>
        <a:bodyPr/>
        <a:lstStyle/>
        <a:p>
          <a:endParaRPr lang="ru-RU"/>
        </a:p>
      </dgm:t>
    </dgm:pt>
    <dgm:pt modelId="{76FCD0CC-9171-46A8-A25B-4861191DA693}" type="pres">
      <dgm:prSet presAssocID="{4C510926-0724-481B-BD1B-FC236A478F0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368ADC7-0AAF-4F65-80DB-529FA8124653}" type="pres">
      <dgm:prSet presAssocID="{69CF981D-193D-47FC-AA43-405CD0C3508E}" presName="node" presStyleLbl="node1" presStyleIdx="3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9DD58-6BCB-4065-BE44-AD571BEC53E1}" type="pres">
      <dgm:prSet presAssocID="{299D1E11-7C07-4C97-B93C-47A4C4761346}" presName="sibTrans" presStyleLbl="sibTrans2D1" presStyleIdx="3" presStyleCnt="4" custScaleX="177156" custScaleY="75132" custLinFactY="-100000" custLinFactNeighborX="678" custLinFactNeighborY="-156763"/>
      <dgm:spPr/>
      <dgm:t>
        <a:bodyPr/>
        <a:lstStyle/>
        <a:p>
          <a:endParaRPr lang="ru-RU"/>
        </a:p>
      </dgm:t>
    </dgm:pt>
    <dgm:pt modelId="{B6CA951A-CDF4-4AEC-876A-E2F0DC0D1C57}" type="pres">
      <dgm:prSet presAssocID="{299D1E11-7C07-4C97-B93C-47A4C476134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7E96415-46D7-4FC8-930B-2BBE8334AFD5}" type="pres">
      <dgm:prSet presAssocID="{67AC7658-0FF1-483A-B6D6-D82908150C27}" presName="node" presStyleLbl="node1" presStyleIdx="4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7DBD6-A775-4891-989F-A7CE007F78A7}" srcId="{F4699936-BA58-4D05-A0E8-B783C5BB1674}" destId="{4F3CA7D7-5BE5-40A8-9AB0-6B9B10428A83}" srcOrd="0" destOrd="0" parTransId="{147DF0B7-864B-4628-962D-799DA41C69B6}" sibTransId="{51B4672C-CE7B-4C8F-A501-29F8AE18ACA4}"/>
    <dgm:cxn modelId="{B5EF06CE-D69D-47C7-B6F6-57E936F870E9}" type="presOf" srcId="{51B4672C-CE7B-4C8F-A501-29F8AE18ACA4}" destId="{3046320C-5CA4-463E-8A93-5275D1F48FE0}" srcOrd="1" destOrd="0" presId="urn:microsoft.com/office/officeart/2005/8/layout/process1"/>
    <dgm:cxn modelId="{AB35E2EC-0333-42CD-BC44-9A33F3BD2100}" type="presOf" srcId="{4F4A92E2-E618-4C18-9CAF-3A8E031605C5}" destId="{06699601-73EB-44B8-A270-8F543B9844D1}" srcOrd="0" destOrd="0" presId="urn:microsoft.com/office/officeart/2005/8/layout/process1"/>
    <dgm:cxn modelId="{75EAEE8F-1750-4C7F-86AD-58B95E507E43}" type="presOf" srcId="{4F3CA7D7-5BE5-40A8-9AB0-6B9B10428A83}" destId="{C534B6B7-5EE5-4BEC-A40C-FD77FD3A227A}" srcOrd="0" destOrd="0" presId="urn:microsoft.com/office/officeart/2005/8/layout/process1"/>
    <dgm:cxn modelId="{844C55F7-2E94-4B8A-A9CD-4F926E8A78D0}" type="presOf" srcId="{41267983-078E-4C48-AB84-8A828966858A}" destId="{9B25785F-AC5E-451F-947E-D4F537DF509B}" srcOrd="1" destOrd="0" presId="urn:microsoft.com/office/officeart/2005/8/layout/process1"/>
    <dgm:cxn modelId="{85C64DE0-C989-4E66-90BA-54B61E44A45B}" type="presOf" srcId="{0773639B-95BD-46AB-BB72-C44C9377A6EC}" destId="{5582154C-EF85-4F3E-A6F9-0F1AE2324FA6}" srcOrd="0" destOrd="0" presId="urn:microsoft.com/office/officeart/2005/8/layout/process1"/>
    <dgm:cxn modelId="{0E3CD0AD-B007-475A-85D4-A82C9652BC11}" type="presOf" srcId="{299D1E11-7C07-4C97-B93C-47A4C4761346}" destId="{2879DD58-6BCB-4065-BE44-AD571BEC53E1}" srcOrd="0" destOrd="0" presId="urn:microsoft.com/office/officeart/2005/8/layout/process1"/>
    <dgm:cxn modelId="{BFA77578-44B9-4F9E-9559-24067DD879CF}" type="presOf" srcId="{4C510926-0724-481B-BD1B-FC236A478F0B}" destId="{E7BF7D55-452B-4CCE-ADD9-952F6C469A4C}" srcOrd="0" destOrd="0" presId="urn:microsoft.com/office/officeart/2005/8/layout/process1"/>
    <dgm:cxn modelId="{35E0BA85-A4E4-42F9-8FF5-B8C8499E7622}" type="presOf" srcId="{4C510926-0724-481B-BD1B-FC236A478F0B}" destId="{76FCD0CC-9171-46A8-A25B-4861191DA693}" srcOrd="1" destOrd="0" presId="urn:microsoft.com/office/officeart/2005/8/layout/process1"/>
    <dgm:cxn modelId="{C7099ED6-7226-4612-B795-D0995965FF43}" srcId="{F4699936-BA58-4D05-A0E8-B783C5BB1674}" destId="{69CF981D-193D-47FC-AA43-405CD0C3508E}" srcOrd="3" destOrd="0" parTransId="{16846DBE-9F2A-4D48-8865-80E2117A849C}" sibTransId="{299D1E11-7C07-4C97-B93C-47A4C4761346}"/>
    <dgm:cxn modelId="{4BB4F4AC-F832-48B9-8C46-EB71F16E9822}" type="presOf" srcId="{41267983-078E-4C48-AB84-8A828966858A}" destId="{8EDA6D6A-F88F-4E7D-A674-F29D9FF08BF2}" srcOrd="0" destOrd="0" presId="urn:microsoft.com/office/officeart/2005/8/layout/process1"/>
    <dgm:cxn modelId="{D148788C-68E0-4C63-8DEF-AF7008A00B85}" srcId="{F4699936-BA58-4D05-A0E8-B783C5BB1674}" destId="{67AC7658-0FF1-483A-B6D6-D82908150C27}" srcOrd="4" destOrd="0" parTransId="{A646684C-8090-4B6E-A7C5-D1068429EDE7}" sibTransId="{B74D56FB-39C1-4C35-812D-5119F1D831D3}"/>
    <dgm:cxn modelId="{D4240A06-9666-4B9A-9130-8F57495B5F12}" type="presOf" srcId="{69CF981D-193D-47FC-AA43-405CD0C3508E}" destId="{E368ADC7-0AAF-4F65-80DB-529FA8124653}" srcOrd="0" destOrd="0" presId="urn:microsoft.com/office/officeart/2005/8/layout/process1"/>
    <dgm:cxn modelId="{9434D2DE-1BCE-4ED1-935C-22375EF0EE0B}" type="presOf" srcId="{F4699936-BA58-4D05-A0E8-B783C5BB1674}" destId="{C41E74DA-AE5C-48FC-90A5-F49E36E4E054}" srcOrd="0" destOrd="0" presId="urn:microsoft.com/office/officeart/2005/8/layout/process1"/>
    <dgm:cxn modelId="{BE05B705-EC9A-4EEB-9669-FB7E6DC7364B}" type="presOf" srcId="{299D1E11-7C07-4C97-B93C-47A4C4761346}" destId="{B6CA951A-CDF4-4AEC-876A-E2F0DC0D1C57}" srcOrd="1" destOrd="0" presId="urn:microsoft.com/office/officeart/2005/8/layout/process1"/>
    <dgm:cxn modelId="{3F221942-BC99-48F4-8A07-20C22AC28821}" srcId="{F4699936-BA58-4D05-A0E8-B783C5BB1674}" destId="{4F4A92E2-E618-4C18-9CAF-3A8E031605C5}" srcOrd="1" destOrd="0" parTransId="{067D5362-048A-49F8-AAF7-05D9F40E8903}" sibTransId="{41267983-078E-4C48-AB84-8A828966858A}"/>
    <dgm:cxn modelId="{FF44C990-2C7E-40EA-9FC7-A19D37F7734F}" srcId="{F4699936-BA58-4D05-A0E8-B783C5BB1674}" destId="{0773639B-95BD-46AB-BB72-C44C9377A6EC}" srcOrd="2" destOrd="0" parTransId="{E22FF7F5-2782-4CCD-9DA5-981CD727502F}" sibTransId="{4C510926-0724-481B-BD1B-FC236A478F0B}"/>
    <dgm:cxn modelId="{390D866E-E52A-4F73-941B-BF9CFED30AF6}" type="presOf" srcId="{51B4672C-CE7B-4C8F-A501-29F8AE18ACA4}" destId="{72EFE45A-D54C-48F0-A789-70F921FFDFE8}" srcOrd="0" destOrd="0" presId="urn:microsoft.com/office/officeart/2005/8/layout/process1"/>
    <dgm:cxn modelId="{5D3A27F3-3647-4AB5-81AB-B3794745C170}" type="presOf" srcId="{67AC7658-0FF1-483A-B6D6-D82908150C27}" destId="{47E96415-46D7-4FC8-930B-2BBE8334AFD5}" srcOrd="0" destOrd="0" presId="urn:microsoft.com/office/officeart/2005/8/layout/process1"/>
    <dgm:cxn modelId="{5A5250CE-B1FD-4986-9C98-328433718A37}" type="presParOf" srcId="{C41E74DA-AE5C-48FC-90A5-F49E36E4E054}" destId="{C534B6B7-5EE5-4BEC-A40C-FD77FD3A227A}" srcOrd="0" destOrd="0" presId="urn:microsoft.com/office/officeart/2005/8/layout/process1"/>
    <dgm:cxn modelId="{82006DC3-03DE-4744-9611-665773E63DEE}" type="presParOf" srcId="{C41E74DA-AE5C-48FC-90A5-F49E36E4E054}" destId="{72EFE45A-D54C-48F0-A789-70F921FFDFE8}" srcOrd="1" destOrd="0" presId="urn:microsoft.com/office/officeart/2005/8/layout/process1"/>
    <dgm:cxn modelId="{7F79F115-CD57-404C-B075-32851F407753}" type="presParOf" srcId="{72EFE45A-D54C-48F0-A789-70F921FFDFE8}" destId="{3046320C-5CA4-463E-8A93-5275D1F48FE0}" srcOrd="0" destOrd="0" presId="urn:microsoft.com/office/officeart/2005/8/layout/process1"/>
    <dgm:cxn modelId="{8044C9DC-AA13-4EBA-8A24-F867E8A771CD}" type="presParOf" srcId="{C41E74DA-AE5C-48FC-90A5-F49E36E4E054}" destId="{06699601-73EB-44B8-A270-8F543B9844D1}" srcOrd="2" destOrd="0" presId="urn:microsoft.com/office/officeart/2005/8/layout/process1"/>
    <dgm:cxn modelId="{8C225588-E6E6-445C-A9AC-985C5DA79CAF}" type="presParOf" srcId="{C41E74DA-AE5C-48FC-90A5-F49E36E4E054}" destId="{8EDA6D6A-F88F-4E7D-A674-F29D9FF08BF2}" srcOrd="3" destOrd="0" presId="urn:microsoft.com/office/officeart/2005/8/layout/process1"/>
    <dgm:cxn modelId="{9AE1637A-7001-45D7-93E9-74214B709A9C}" type="presParOf" srcId="{8EDA6D6A-F88F-4E7D-A674-F29D9FF08BF2}" destId="{9B25785F-AC5E-451F-947E-D4F537DF509B}" srcOrd="0" destOrd="0" presId="urn:microsoft.com/office/officeart/2005/8/layout/process1"/>
    <dgm:cxn modelId="{C0C909BE-2723-428B-8720-9B542425987E}" type="presParOf" srcId="{C41E74DA-AE5C-48FC-90A5-F49E36E4E054}" destId="{5582154C-EF85-4F3E-A6F9-0F1AE2324FA6}" srcOrd="4" destOrd="0" presId="urn:microsoft.com/office/officeart/2005/8/layout/process1"/>
    <dgm:cxn modelId="{123AFB73-60E1-48A0-BFDB-98459996A106}" type="presParOf" srcId="{C41E74DA-AE5C-48FC-90A5-F49E36E4E054}" destId="{E7BF7D55-452B-4CCE-ADD9-952F6C469A4C}" srcOrd="5" destOrd="0" presId="urn:microsoft.com/office/officeart/2005/8/layout/process1"/>
    <dgm:cxn modelId="{52785833-FFD7-4AF6-8F57-3BDE4417202D}" type="presParOf" srcId="{E7BF7D55-452B-4CCE-ADD9-952F6C469A4C}" destId="{76FCD0CC-9171-46A8-A25B-4861191DA693}" srcOrd="0" destOrd="0" presId="urn:microsoft.com/office/officeart/2005/8/layout/process1"/>
    <dgm:cxn modelId="{88F6F90A-DB61-4B86-93E0-01AE0DF654E7}" type="presParOf" srcId="{C41E74DA-AE5C-48FC-90A5-F49E36E4E054}" destId="{E368ADC7-0AAF-4F65-80DB-529FA8124653}" srcOrd="6" destOrd="0" presId="urn:microsoft.com/office/officeart/2005/8/layout/process1"/>
    <dgm:cxn modelId="{BBC3B8AF-4BB1-4A1A-B265-1DBCAE596B86}" type="presParOf" srcId="{C41E74DA-AE5C-48FC-90A5-F49E36E4E054}" destId="{2879DD58-6BCB-4065-BE44-AD571BEC53E1}" srcOrd="7" destOrd="0" presId="urn:microsoft.com/office/officeart/2005/8/layout/process1"/>
    <dgm:cxn modelId="{CD1F3C98-70F5-418C-82B2-7205A5EA07D4}" type="presParOf" srcId="{2879DD58-6BCB-4065-BE44-AD571BEC53E1}" destId="{B6CA951A-CDF4-4AEC-876A-E2F0DC0D1C57}" srcOrd="0" destOrd="0" presId="urn:microsoft.com/office/officeart/2005/8/layout/process1"/>
    <dgm:cxn modelId="{91F3D45F-98CA-45D7-A58B-F1F7F737B001}" type="presParOf" srcId="{C41E74DA-AE5C-48FC-90A5-F49E36E4E054}" destId="{47E96415-46D7-4FC8-930B-2BBE8334AF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699936-BA58-4D05-A0E8-B783C5BB16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CA7D7-5BE5-40A8-9AB0-6B9B10428A83}">
      <dgm:prSet phldrT="[Текст]"/>
      <dgm:spPr/>
      <dgm:t>
        <a:bodyPr/>
        <a:lstStyle/>
        <a:p>
          <a:r>
            <a:rPr lang="ru-RU" dirty="0" smtClean="0"/>
            <a:t>Судно</a:t>
          </a:r>
          <a:endParaRPr lang="ru-RU" dirty="0"/>
        </a:p>
      </dgm:t>
    </dgm:pt>
    <dgm:pt modelId="{147DF0B7-864B-4628-962D-799DA41C69B6}" type="parTrans" cxnId="{CBD7DBD6-A775-4891-989F-A7CE007F78A7}">
      <dgm:prSet/>
      <dgm:spPr/>
      <dgm:t>
        <a:bodyPr/>
        <a:lstStyle/>
        <a:p>
          <a:endParaRPr lang="ru-RU"/>
        </a:p>
      </dgm:t>
    </dgm:pt>
    <dgm:pt modelId="{51B4672C-CE7B-4C8F-A501-29F8AE18ACA4}" type="sibTrans" cxnId="{CBD7DBD6-A775-4891-989F-A7CE007F78A7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F4A92E2-E618-4C18-9CAF-3A8E031605C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 </a:t>
          </a:r>
          <a:r>
            <a:rPr lang="ru-RU" baseline="0" dirty="0" smtClean="0">
              <a:solidFill>
                <a:schemeClr val="tx1"/>
              </a:solidFill>
            </a:rPr>
            <a:t>пропуска</a:t>
          </a:r>
          <a:r>
            <a:rPr lang="en-US" baseline="0" dirty="0" smtClean="0">
              <a:solidFill>
                <a:schemeClr val="tx1"/>
              </a:solidFill>
            </a:rPr>
            <a:t>/</a:t>
          </a:r>
          <a:r>
            <a:rPr lang="ru-RU" baseline="0" dirty="0" smtClean="0">
              <a:solidFill>
                <a:schemeClr val="tx1"/>
              </a:solidFill>
            </a:rPr>
            <a:t> Порт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ru-RU" baseline="0" dirty="0">
            <a:solidFill>
              <a:schemeClr val="tx1"/>
            </a:solidFill>
          </a:endParaRPr>
        </a:p>
      </dgm:t>
    </dgm:pt>
    <dgm:pt modelId="{067D5362-048A-49F8-AAF7-05D9F40E8903}" type="parTrans" cxnId="{3F221942-BC99-48F4-8A07-20C22AC28821}">
      <dgm:prSet/>
      <dgm:spPr/>
      <dgm:t>
        <a:bodyPr/>
        <a:lstStyle/>
        <a:p>
          <a:endParaRPr lang="ru-RU"/>
        </a:p>
      </dgm:t>
    </dgm:pt>
    <dgm:pt modelId="{41267983-078E-4C48-AB84-8A828966858A}" type="sibTrans" cxnId="{3F221942-BC99-48F4-8A07-20C22AC28821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773639B-95BD-46AB-BB72-C44C9377A6EC}">
      <dgm:prSet phldrT="[Текст]"/>
      <dgm:spPr/>
      <dgm:t>
        <a:bodyPr/>
        <a:lstStyle/>
        <a:p>
          <a:r>
            <a:rPr lang="ru-RU" dirty="0" smtClean="0"/>
            <a:t>Терминал</a:t>
          </a:r>
          <a:endParaRPr lang="ru-RU" dirty="0"/>
        </a:p>
      </dgm:t>
    </dgm:pt>
    <dgm:pt modelId="{E22FF7F5-2782-4CCD-9DA5-981CD727502F}" type="parTrans" cxnId="{FF44C990-2C7E-40EA-9FC7-A19D37F7734F}">
      <dgm:prSet/>
      <dgm:spPr/>
      <dgm:t>
        <a:bodyPr/>
        <a:lstStyle/>
        <a:p>
          <a:endParaRPr lang="ru-RU"/>
        </a:p>
      </dgm:t>
    </dgm:pt>
    <dgm:pt modelId="{4C510926-0724-481B-BD1B-FC236A478F0B}" type="sibTrans" cxnId="{FF44C990-2C7E-40EA-9FC7-A19D37F7734F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9CF981D-193D-47FC-AA43-405CD0C3508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</a:t>
          </a:r>
          <a:r>
            <a:rPr lang="ru-RU" dirty="0" smtClean="0"/>
            <a:t> </a:t>
          </a:r>
          <a:r>
            <a:rPr lang="ru-RU" baseline="0" dirty="0" smtClean="0">
              <a:solidFill>
                <a:schemeClr val="tx1"/>
              </a:solidFill>
            </a:rPr>
            <a:t>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16846DBE-9F2A-4D48-8865-80E2117A849C}" type="parTrans" cxnId="{C7099ED6-7226-4612-B795-D0995965FF43}">
      <dgm:prSet/>
      <dgm:spPr/>
      <dgm:t>
        <a:bodyPr/>
        <a:lstStyle/>
        <a:p>
          <a:endParaRPr lang="ru-RU"/>
        </a:p>
      </dgm:t>
    </dgm:pt>
    <dgm:pt modelId="{299D1E11-7C07-4C97-B93C-47A4C4761346}" type="sibTrans" cxnId="{C7099ED6-7226-4612-B795-D0995965FF43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7AC7658-0FF1-483A-B6D6-D82908150C27}">
      <dgm:prSet phldrT="[Текст]"/>
      <dgm:spPr/>
      <dgm:t>
        <a:bodyPr/>
        <a:lstStyle/>
        <a:p>
          <a:r>
            <a:rPr lang="ru-RU" dirty="0" smtClean="0"/>
            <a:t>АТ/ЖД транспорт</a:t>
          </a:r>
          <a:endParaRPr lang="ru-RU" dirty="0"/>
        </a:p>
      </dgm:t>
    </dgm:pt>
    <dgm:pt modelId="{A646684C-8090-4B6E-A7C5-D1068429EDE7}" type="parTrans" cxnId="{D148788C-68E0-4C63-8DEF-AF7008A00B85}">
      <dgm:prSet/>
      <dgm:spPr/>
      <dgm:t>
        <a:bodyPr/>
        <a:lstStyle/>
        <a:p>
          <a:endParaRPr lang="ru-RU"/>
        </a:p>
      </dgm:t>
    </dgm:pt>
    <dgm:pt modelId="{B74D56FB-39C1-4C35-812D-5119F1D831D3}" type="sibTrans" cxnId="{D148788C-68E0-4C63-8DEF-AF7008A00B85}">
      <dgm:prSet/>
      <dgm:spPr/>
      <dgm:t>
        <a:bodyPr/>
        <a:lstStyle/>
        <a:p>
          <a:endParaRPr lang="ru-RU"/>
        </a:p>
      </dgm:t>
    </dgm:pt>
    <dgm:pt modelId="{C41E74DA-AE5C-48FC-90A5-F49E36E4E054}" type="pres">
      <dgm:prSet presAssocID="{F4699936-BA58-4D05-A0E8-B783C5BB16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4B6B7-5EE5-4BEC-A40C-FD77FD3A227A}" type="pres">
      <dgm:prSet presAssocID="{4F3CA7D7-5BE5-40A8-9AB0-6B9B10428A83}" presName="node" presStyleLbl="node1" presStyleIdx="0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FE45A-D54C-48F0-A789-70F921FFDFE8}" type="pres">
      <dgm:prSet presAssocID="{51B4672C-CE7B-4C8F-A501-29F8AE18ACA4}" presName="sibTrans" presStyleLbl="sibTrans2D1" presStyleIdx="0" presStyleCnt="4" custScaleX="180044" custScaleY="74003"/>
      <dgm:spPr/>
      <dgm:t>
        <a:bodyPr/>
        <a:lstStyle/>
        <a:p>
          <a:endParaRPr lang="ru-RU"/>
        </a:p>
      </dgm:t>
    </dgm:pt>
    <dgm:pt modelId="{3046320C-5CA4-463E-8A93-5275D1F48FE0}" type="pres">
      <dgm:prSet presAssocID="{51B4672C-CE7B-4C8F-A501-29F8AE18AC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6699601-73EB-44B8-A270-8F543B9844D1}" type="pres">
      <dgm:prSet presAssocID="{4F4A92E2-E618-4C18-9CAF-3A8E031605C5}" presName="node" presStyleLbl="node1" presStyleIdx="1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A6D6A-F88F-4E7D-A674-F29D9FF08BF2}" type="pres">
      <dgm:prSet presAssocID="{41267983-078E-4C48-AB84-8A828966858A}" presName="sibTrans" presStyleLbl="sibTrans2D1" presStyleIdx="1" presStyleCnt="4" custScaleX="177156" custScaleY="75132" custLinFactY="-100000" custLinFactNeighborX="-925" custLinFactNeighborY="-165530"/>
      <dgm:spPr/>
      <dgm:t>
        <a:bodyPr/>
        <a:lstStyle/>
        <a:p>
          <a:endParaRPr lang="ru-RU"/>
        </a:p>
      </dgm:t>
    </dgm:pt>
    <dgm:pt modelId="{9B25785F-AC5E-451F-947E-D4F537DF509B}" type="pres">
      <dgm:prSet presAssocID="{41267983-078E-4C48-AB84-8A828966858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582154C-EF85-4F3E-A6F9-0F1AE2324FA6}" type="pres">
      <dgm:prSet presAssocID="{0773639B-95BD-46AB-BB72-C44C9377A6EC}" presName="node" presStyleLbl="node1" presStyleIdx="2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7D55-452B-4CCE-ADD9-952F6C469A4C}" type="pres">
      <dgm:prSet presAssocID="{4C510926-0724-481B-BD1B-FC236A478F0B}" presName="sibTrans" presStyleLbl="sibTrans2D1" presStyleIdx="2" presStyleCnt="4" custScaleX="177156" custScaleY="75132" custLinFactY="-100000" custLinFactNeighborX="-2312" custLinFactNeighborY="-164688"/>
      <dgm:spPr/>
      <dgm:t>
        <a:bodyPr/>
        <a:lstStyle/>
        <a:p>
          <a:endParaRPr lang="ru-RU"/>
        </a:p>
      </dgm:t>
    </dgm:pt>
    <dgm:pt modelId="{76FCD0CC-9171-46A8-A25B-4861191DA693}" type="pres">
      <dgm:prSet presAssocID="{4C510926-0724-481B-BD1B-FC236A478F0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368ADC7-0AAF-4F65-80DB-529FA8124653}" type="pres">
      <dgm:prSet presAssocID="{69CF981D-193D-47FC-AA43-405CD0C3508E}" presName="node" presStyleLbl="node1" presStyleIdx="3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9DD58-6BCB-4065-BE44-AD571BEC53E1}" type="pres">
      <dgm:prSet presAssocID="{299D1E11-7C07-4C97-B93C-47A4C4761346}" presName="sibTrans" presStyleLbl="sibTrans2D1" presStyleIdx="3" presStyleCnt="4" custScaleX="177156" custScaleY="75132" custLinFactY="-100000" custLinFactNeighborX="678" custLinFactNeighborY="-156763"/>
      <dgm:spPr/>
      <dgm:t>
        <a:bodyPr/>
        <a:lstStyle/>
        <a:p>
          <a:endParaRPr lang="ru-RU"/>
        </a:p>
      </dgm:t>
    </dgm:pt>
    <dgm:pt modelId="{B6CA951A-CDF4-4AEC-876A-E2F0DC0D1C57}" type="pres">
      <dgm:prSet presAssocID="{299D1E11-7C07-4C97-B93C-47A4C476134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7E96415-46D7-4FC8-930B-2BBE8334AFD5}" type="pres">
      <dgm:prSet presAssocID="{67AC7658-0FF1-483A-B6D6-D82908150C27}" presName="node" presStyleLbl="node1" presStyleIdx="4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7DBD6-A775-4891-989F-A7CE007F78A7}" srcId="{F4699936-BA58-4D05-A0E8-B783C5BB1674}" destId="{4F3CA7D7-5BE5-40A8-9AB0-6B9B10428A83}" srcOrd="0" destOrd="0" parTransId="{147DF0B7-864B-4628-962D-799DA41C69B6}" sibTransId="{51B4672C-CE7B-4C8F-A501-29F8AE18ACA4}"/>
    <dgm:cxn modelId="{C7099ED6-7226-4612-B795-D0995965FF43}" srcId="{F4699936-BA58-4D05-A0E8-B783C5BB1674}" destId="{69CF981D-193D-47FC-AA43-405CD0C3508E}" srcOrd="3" destOrd="0" parTransId="{16846DBE-9F2A-4D48-8865-80E2117A849C}" sibTransId="{299D1E11-7C07-4C97-B93C-47A4C4761346}"/>
    <dgm:cxn modelId="{034793B7-3ED6-4966-B1B9-8C6E75A4E6A5}" type="presOf" srcId="{41267983-078E-4C48-AB84-8A828966858A}" destId="{9B25785F-AC5E-451F-947E-D4F537DF509B}" srcOrd="1" destOrd="0" presId="urn:microsoft.com/office/officeart/2005/8/layout/process1"/>
    <dgm:cxn modelId="{B4D97F48-4219-47E7-BEF9-77158F443E60}" type="presOf" srcId="{4C510926-0724-481B-BD1B-FC236A478F0B}" destId="{E7BF7D55-452B-4CCE-ADD9-952F6C469A4C}" srcOrd="0" destOrd="0" presId="urn:microsoft.com/office/officeart/2005/8/layout/process1"/>
    <dgm:cxn modelId="{D148788C-68E0-4C63-8DEF-AF7008A00B85}" srcId="{F4699936-BA58-4D05-A0E8-B783C5BB1674}" destId="{67AC7658-0FF1-483A-B6D6-D82908150C27}" srcOrd="4" destOrd="0" parTransId="{A646684C-8090-4B6E-A7C5-D1068429EDE7}" sibTransId="{B74D56FB-39C1-4C35-812D-5119F1D831D3}"/>
    <dgm:cxn modelId="{F28C23B1-11E0-49BA-91FB-6077582B663B}" type="presOf" srcId="{299D1E11-7C07-4C97-B93C-47A4C4761346}" destId="{2879DD58-6BCB-4065-BE44-AD571BEC53E1}" srcOrd="0" destOrd="0" presId="urn:microsoft.com/office/officeart/2005/8/layout/process1"/>
    <dgm:cxn modelId="{60CDF4F4-36A8-4ED2-91FD-F2FFF5FBD37B}" type="presOf" srcId="{69CF981D-193D-47FC-AA43-405CD0C3508E}" destId="{E368ADC7-0AAF-4F65-80DB-529FA8124653}" srcOrd="0" destOrd="0" presId="urn:microsoft.com/office/officeart/2005/8/layout/process1"/>
    <dgm:cxn modelId="{247BA84A-BD61-44FA-AA77-65669B23AC48}" type="presOf" srcId="{0773639B-95BD-46AB-BB72-C44C9377A6EC}" destId="{5582154C-EF85-4F3E-A6F9-0F1AE2324FA6}" srcOrd="0" destOrd="0" presId="urn:microsoft.com/office/officeart/2005/8/layout/process1"/>
    <dgm:cxn modelId="{BAF64979-EC09-4A85-88E3-46E2F1DD7DBB}" type="presOf" srcId="{41267983-078E-4C48-AB84-8A828966858A}" destId="{8EDA6D6A-F88F-4E7D-A674-F29D9FF08BF2}" srcOrd="0" destOrd="0" presId="urn:microsoft.com/office/officeart/2005/8/layout/process1"/>
    <dgm:cxn modelId="{72C419D1-7DA3-4970-AB4C-9F6C6B1D2157}" type="presOf" srcId="{299D1E11-7C07-4C97-B93C-47A4C4761346}" destId="{B6CA951A-CDF4-4AEC-876A-E2F0DC0D1C57}" srcOrd="1" destOrd="0" presId="urn:microsoft.com/office/officeart/2005/8/layout/process1"/>
    <dgm:cxn modelId="{F4EDA522-E54B-4DCC-88CD-EE10DAA03B10}" type="presOf" srcId="{4F4A92E2-E618-4C18-9CAF-3A8E031605C5}" destId="{06699601-73EB-44B8-A270-8F543B9844D1}" srcOrd="0" destOrd="0" presId="urn:microsoft.com/office/officeart/2005/8/layout/process1"/>
    <dgm:cxn modelId="{3F221942-BC99-48F4-8A07-20C22AC28821}" srcId="{F4699936-BA58-4D05-A0E8-B783C5BB1674}" destId="{4F4A92E2-E618-4C18-9CAF-3A8E031605C5}" srcOrd="1" destOrd="0" parTransId="{067D5362-048A-49F8-AAF7-05D9F40E8903}" sibTransId="{41267983-078E-4C48-AB84-8A828966858A}"/>
    <dgm:cxn modelId="{7277305F-D407-4E24-A77B-EB09619ED14B}" type="presOf" srcId="{51B4672C-CE7B-4C8F-A501-29F8AE18ACA4}" destId="{3046320C-5CA4-463E-8A93-5275D1F48FE0}" srcOrd="1" destOrd="0" presId="urn:microsoft.com/office/officeart/2005/8/layout/process1"/>
    <dgm:cxn modelId="{E214FBF6-DD4B-4F09-9D6D-BF38349AA22F}" type="presOf" srcId="{67AC7658-0FF1-483A-B6D6-D82908150C27}" destId="{47E96415-46D7-4FC8-930B-2BBE8334AFD5}" srcOrd="0" destOrd="0" presId="urn:microsoft.com/office/officeart/2005/8/layout/process1"/>
    <dgm:cxn modelId="{2D08989A-105B-4571-8D41-274AD22D289F}" type="presOf" srcId="{F4699936-BA58-4D05-A0E8-B783C5BB1674}" destId="{C41E74DA-AE5C-48FC-90A5-F49E36E4E054}" srcOrd="0" destOrd="0" presId="urn:microsoft.com/office/officeart/2005/8/layout/process1"/>
    <dgm:cxn modelId="{FF44C990-2C7E-40EA-9FC7-A19D37F7734F}" srcId="{F4699936-BA58-4D05-A0E8-B783C5BB1674}" destId="{0773639B-95BD-46AB-BB72-C44C9377A6EC}" srcOrd="2" destOrd="0" parTransId="{E22FF7F5-2782-4CCD-9DA5-981CD727502F}" sibTransId="{4C510926-0724-481B-BD1B-FC236A478F0B}"/>
    <dgm:cxn modelId="{C6F2C592-EADD-4E6B-A66B-70DB6E3B4EA9}" type="presOf" srcId="{51B4672C-CE7B-4C8F-A501-29F8AE18ACA4}" destId="{72EFE45A-D54C-48F0-A789-70F921FFDFE8}" srcOrd="0" destOrd="0" presId="urn:microsoft.com/office/officeart/2005/8/layout/process1"/>
    <dgm:cxn modelId="{12CCD204-15A3-4924-B104-253DDDF1AF46}" type="presOf" srcId="{4F3CA7D7-5BE5-40A8-9AB0-6B9B10428A83}" destId="{C534B6B7-5EE5-4BEC-A40C-FD77FD3A227A}" srcOrd="0" destOrd="0" presId="urn:microsoft.com/office/officeart/2005/8/layout/process1"/>
    <dgm:cxn modelId="{E7A055D7-BCCC-4E5D-99E8-AF4D239AD19B}" type="presOf" srcId="{4C510926-0724-481B-BD1B-FC236A478F0B}" destId="{76FCD0CC-9171-46A8-A25B-4861191DA693}" srcOrd="1" destOrd="0" presId="urn:microsoft.com/office/officeart/2005/8/layout/process1"/>
    <dgm:cxn modelId="{1B5CC46D-30AC-49D3-9103-A9D7D7A9E68C}" type="presParOf" srcId="{C41E74DA-AE5C-48FC-90A5-F49E36E4E054}" destId="{C534B6B7-5EE5-4BEC-A40C-FD77FD3A227A}" srcOrd="0" destOrd="0" presId="urn:microsoft.com/office/officeart/2005/8/layout/process1"/>
    <dgm:cxn modelId="{CE9A51BB-3A03-47B4-9E60-5CFB1FB51BC9}" type="presParOf" srcId="{C41E74DA-AE5C-48FC-90A5-F49E36E4E054}" destId="{72EFE45A-D54C-48F0-A789-70F921FFDFE8}" srcOrd="1" destOrd="0" presId="urn:microsoft.com/office/officeart/2005/8/layout/process1"/>
    <dgm:cxn modelId="{320C3AC9-2E66-4D54-A927-B9801F86DA83}" type="presParOf" srcId="{72EFE45A-D54C-48F0-A789-70F921FFDFE8}" destId="{3046320C-5CA4-463E-8A93-5275D1F48FE0}" srcOrd="0" destOrd="0" presId="urn:microsoft.com/office/officeart/2005/8/layout/process1"/>
    <dgm:cxn modelId="{961ADCA5-5652-419F-8E6C-F9DA336651B3}" type="presParOf" srcId="{C41E74DA-AE5C-48FC-90A5-F49E36E4E054}" destId="{06699601-73EB-44B8-A270-8F543B9844D1}" srcOrd="2" destOrd="0" presId="urn:microsoft.com/office/officeart/2005/8/layout/process1"/>
    <dgm:cxn modelId="{EEA86B31-8913-4F87-973F-622FF3ED1090}" type="presParOf" srcId="{C41E74DA-AE5C-48FC-90A5-F49E36E4E054}" destId="{8EDA6D6A-F88F-4E7D-A674-F29D9FF08BF2}" srcOrd="3" destOrd="0" presId="urn:microsoft.com/office/officeart/2005/8/layout/process1"/>
    <dgm:cxn modelId="{66C61E78-FBCB-4F6E-98A0-C945606BCE9E}" type="presParOf" srcId="{8EDA6D6A-F88F-4E7D-A674-F29D9FF08BF2}" destId="{9B25785F-AC5E-451F-947E-D4F537DF509B}" srcOrd="0" destOrd="0" presId="urn:microsoft.com/office/officeart/2005/8/layout/process1"/>
    <dgm:cxn modelId="{66B82A8A-F3B1-4310-ACAA-069A7659AFF0}" type="presParOf" srcId="{C41E74DA-AE5C-48FC-90A5-F49E36E4E054}" destId="{5582154C-EF85-4F3E-A6F9-0F1AE2324FA6}" srcOrd="4" destOrd="0" presId="urn:microsoft.com/office/officeart/2005/8/layout/process1"/>
    <dgm:cxn modelId="{934A5DC2-5A6B-40AC-AA70-9B6008D8197E}" type="presParOf" srcId="{C41E74DA-AE5C-48FC-90A5-F49E36E4E054}" destId="{E7BF7D55-452B-4CCE-ADD9-952F6C469A4C}" srcOrd="5" destOrd="0" presId="urn:microsoft.com/office/officeart/2005/8/layout/process1"/>
    <dgm:cxn modelId="{FFB8DBFA-8CEA-42FD-91D9-40FCBFD6FFA8}" type="presParOf" srcId="{E7BF7D55-452B-4CCE-ADD9-952F6C469A4C}" destId="{76FCD0CC-9171-46A8-A25B-4861191DA693}" srcOrd="0" destOrd="0" presId="urn:microsoft.com/office/officeart/2005/8/layout/process1"/>
    <dgm:cxn modelId="{70683627-2F85-4C10-B5F0-E0C7FA02DE31}" type="presParOf" srcId="{C41E74DA-AE5C-48FC-90A5-F49E36E4E054}" destId="{E368ADC7-0AAF-4F65-80DB-529FA8124653}" srcOrd="6" destOrd="0" presId="urn:microsoft.com/office/officeart/2005/8/layout/process1"/>
    <dgm:cxn modelId="{F12190B7-E76E-47FC-92C1-0066FB4E93FE}" type="presParOf" srcId="{C41E74DA-AE5C-48FC-90A5-F49E36E4E054}" destId="{2879DD58-6BCB-4065-BE44-AD571BEC53E1}" srcOrd="7" destOrd="0" presId="urn:microsoft.com/office/officeart/2005/8/layout/process1"/>
    <dgm:cxn modelId="{B2B0A318-82A5-4973-8EE6-59682D6B5317}" type="presParOf" srcId="{2879DD58-6BCB-4065-BE44-AD571BEC53E1}" destId="{B6CA951A-CDF4-4AEC-876A-E2F0DC0D1C57}" srcOrd="0" destOrd="0" presId="urn:microsoft.com/office/officeart/2005/8/layout/process1"/>
    <dgm:cxn modelId="{A1FA88C9-DCAE-4CBD-9907-30062C65222B}" type="presParOf" srcId="{C41E74DA-AE5C-48FC-90A5-F49E36E4E054}" destId="{47E96415-46D7-4FC8-930B-2BBE8334AF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699936-BA58-4D05-A0E8-B783C5BB167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3CA7D7-5BE5-40A8-9AB0-6B9B10428A83}">
      <dgm:prSet phldrT="[Текст]"/>
      <dgm:spPr/>
      <dgm:t>
        <a:bodyPr/>
        <a:lstStyle/>
        <a:p>
          <a:r>
            <a:rPr lang="ru-RU" dirty="0" smtClean="0"/>
            <a:t>Судно</a:t>
          </a:r>
          <a:endParaRPr lang="ru-RU" dirty="0"/>
        </a:p>
      </dgm:t>
    </dgm:pt>
    <dgm:pt modelId="{147DF0B7-864B-4628-962D-799DA41C69B6}" type="parTrans" cxnId="{CBD7DBD6-A775-4891-989F-A7CE007F78A7}">
      <dgm:prSet/>
      <dgm:spPr/>
      <dgm:t>
        <a:bodyPr/>
        <a:lstStyle/>
        <a:p>
          <a:endParaRPr lang="ru-RU"/>
        </a:p>
      </dgm:t>
    </dgm:pt>
    <dgm:pt modelId="{51B4672C-CE7B-4C8F-A501-29F8AE18ACA4}" type="sibTrans" cxnId="{CBD7DBD6-A775-4891-989F-A7CE007F78A7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F4A92E2-E618-4C18-9CAF-3A8E031605C5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 </a:t>
          </a:r>
          <a:r>
            <a:rPr lang="ru-RU" baseline="0" dirty="0" smtClean="0">
              <a:solidFill>
                <a:schemeClr val="tx1"/>
              </a:solidFill>
            </a:rPr>
            <a:t>пропуска </a:t>
          </a:r>
          <a:r>
            <a:rPr lang="en-US" baseline="0" dirty="0" smtClean="0">
              <a:solidFill>
                <a:schemeClr val="tx1"/>
              </a:solidFill>
            </a:rPr>
            <a:t>/</a:t>
          </a:r>
          <a:r>
            <a:rPr lang="ru-RU" baseline="0" dirty="0" smtClean="0">
              <a:solidFill>
                <a:schemeClr val="tx1"/>
              </a:solidFill>
            </a:rPr>
            <a:t> Порт</a:t>
          </a:r>
          <a:r>
            <a:rPr lang="en-US" baseline="0" dirty="0" smtClean="0">
              <a:solidFill>
                <a:schemeClr val="tx1"/>
              </a:solidFill>
            </a:rPr>
            <a:t> </a:t>
          </a:r>
          <a:endParaRPr lang="ru-RU" baseline="0" dirty="0">
            <a:solidFill>
              <a:schemeClr val="tx1"/>
            </a:solidFill>
          </a:endParaRPr>
        </a:p>
      </dgm:t>
    </dgm:pt>
    <dgm:pt modelId="{067D5362-048A-49F8-AAF7-05D9F40E8903}" type="parTrans" cxnId="{3F221942-BC99-48F4-8A07-20C22AC28821}">
      <dgm:prSet/>
      <dgm:spPr/>
      <dgm:t>
        <a:bodyPr/>
        <a:lstStyle/>
        <a:p>
          <a:endParaRPr lang="ru-RU"/>
        </a:p>
      </dgm:t>
    </dgm:pt>
    <dgm:pt modelId="{41267983-078E-4C48-AB84-8A828966858A}" type="sibTrans" cxnId="{3F221942-BC99-48F4-8A07-20C22AC28821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773639B-95BD-46AB-BB72-C44C9377A6EC}">
      <dgm:prSet phldrT="[Текст]"/>
      <dgm:spPr/>
      <dgm:t>
        <a:bodyPr/>
        <a:lstStyle/>
        <a:p>
          <a:r>
            <a:rPr lang="ru-RU" dirty="0" smtClean="0"/>
            <a:t>Терминал</a:t>
          </a:r>
          <a:endParaRPr lang="ru-RU" dirty="0"/>
        </a:p>
      </dgm:t>
    </dgm:pt>
    <dgm:pt modelId="{E22FF7F5-2782-4CCD-9DA5-981CD727502F}" type="parTrans" cxnId="{FF44C990-2C7E-40EA-9FC7-A19D37F7734F}">
      <dgm:prSet/>
      <dgm:spPr/>
      <dgm:t>
        <a:bodyPr/>
        <a:lstStyle/>
        <a:p>
          <a:endParaRPr lang="ru-RU"/>
        </a:p>
      </dgm:t>
    </dgm:pt>
    <dgm:pt modelId="{4C510926-0724-481B-BD1B-FC236A478F0B}" type="sibTrans" cxnId="{FF44C990-2C7E-40EA-9FC7-A19D37F7734F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9CF981D-193D-47FC-AA43-405CD0C3508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Пункт</a:t>
          </a:r>
          <a:r>
            <a:rPr lang="ru-RU" dirty="0" smtClean="0"/>
            <a:t> </a:t>
          </a:r>
          <a:r>
            <a:rPr lang="ru-RU" baseline="0" dirty="0" smtClean="0">
              <a:solidFill>
                <a:schemeClr val="tx1"/>
              </a:solidFill>
            </a:rPr>
            <a:t>пропуска</a:t>
          </a:r>
          <a:endParaRPr lang="ru-RU" baseline="0" dirty="0">
            <a:solidFill>
              <a:schemeClr val="tx1"/>
            </a:solidFill>
          </a:endParaRPr>
        </a:p>
      </dgm:t>
    </dgm:pt>
    <dgm:pt modelId="{16846DBE-9F2A-4D48-8865-80E2117A849C}" type="parTrans" cxnId="{C7099ED6-7226-4612-B795-D0995965FF43}">
      <dgm:prSet/>
      <dgm:spPr/>
      <dgm:t>
        <a:bodyPr/>
        <a:lstStyle/>
        <a:p>
          <a:endParaRPr lang="ru-RU"/>
        </a:p>
      </dgm:t>
    </dgm:pt>
    <dgm:pt modelId="{299D1E11-7C07-4C97-B93C-47A4C4761346}" type="sibTrans" cxnId="{C7099ED6-7226-4612-B795-D0995965FF43}">
      <dgm:prSet/>
      <dgm:spPr>
        <a:solidFill>
          <a:srgbClr val="92D050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7AC7658-0FF1-483A-B6D6-D82908150C27}">
      <dgm:prSet phldrT="[Текст]"/>
      <dgm:spPr/>
      <dgm:t>
        <a:bodyPr/>
        <a:lstStyle/>
        <a:p>
          <a:r>
            <a:rPr lang="ru-RU" dirty="0" smtClean="0"/>
            <a:t>АТ/ЖД транспорт</a:t>
          </a:r>
          <a:endParaRPr lang="ru-RU" dirty="0"/>
        </a:p>
      </dgm:t>
    </dgm:pt>
    <dgm:pt modelId="{A646684C-8090-4B6E-A7C5-D1068429EDE7}" type="parTrans" cxnId="{D148788C-68E0-4C63-8DEF-AF7008A00B85}">
      <dgm:prSet/>
      <dgm:spPr/>
      <dgm:t>
        <a:bodyPr/>
        <a:lstStyle/>
        <a:p>
          <a:endParaRPr lang="ru-RU"/>
        </a:p>
      </dgm:t>
    </dgm:pt>
    <dgm:pt modelId="{B74D56FB-39C1-4C35-812D-5119F1D831D3}" type="sibTrans" cxnId="{D148788C-68E0-4C63-8DEF-AF7008A00B85}">
      <dgm:prSet/>
      <dgm:spPr/>
      <dgm:t>
        <a:bodyPr/>
        <a:lstStyle/>
        <a:p>
          <a:endParaRPr lang="ru-RU"/>
        </a:p>
      </dgm:t>
    </dgm:pt>
    <dgm:pt modelId="{C41E74DA-AE5C-48FC-90A5-F49E36E4E054}" type="pres">
      <dgm:prSet presAssocID="{F4699936-BA58-4D05-A0E8-B783C5BB16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34B6B7-5EE5-4BEC-A40C-FD77FD3A227A}" type="pres">
      <dgm:prSet presAssocID="{4F3CA7D7-5BE5-40A8-9AB0-6B9B10428A83}" presName="node" presStyleLbl="node1" presStyleIdx="0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FE45A-D54C-48F0-A789-70F921FFDFE8}" type="pres">
      <dgm:prSet presAssocID="{51B4672C-CE7B-4C8F-A501-29F8AE18ACA4}" presName="sibTrans" presStyleLbl="sibTrans2D1" presStyleIdx="0" presStyleCnt="4" custScaleX="180044" custScaleY="74003"/>
      <dgm:spPr/>
      <dgm:t>
        <a:bodyPr/>
        <a:lstStyle/>
        <a:p>
          <a:endParaRPr lang="ru-RU"/>
        </a:p>
      </dgm:t>
    </dgm:pt>
    <dgm:pt modelId="{3046320C-5CA4-463E-8A93-5275D1F48FE0}" type="pres">
      <dgm:prSet presAssocID="{51B4672C-CE7B-4C8F-A501-29F8AE18ACA4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6699601-73EB-44B8-A270-8F543B9844D1}" type="pres">
      <dgm:prSet presAssocID="{4F4A92E2-E618-4C18-9CAF-3A8E031605C5}" presName="node" presStyleLbl="node1" presStyleIdx="1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A6D6A-F88F-4E7D-A674-F29D9FF08BF2}" type="pres">
      <dgm:prSet presAssocID="{41267983-078E-4C48-AB84-8A828966858A}" presName="sibTrans" presStyleLbl="sibTrans2D1" presStyleIdx="1" presStyleCnt="4" custScaleX="177156" custScaleY="75132" custLinFactY="-100000" custLinFactNeighborX="-925" custLinFactNeighborY="-165530"/>
      <dgm:spPr/>
      <dgm:t>
        <a:bodyPr/>
        <a:lstStyle/>
        <a:p>
          <a:endParaRPr lang="ru-RU"/>
        </a:p>
      </dgm:t>
    </dgm:pt>
    <dgm:pt modelId="{9B25785F-AC5E-451F-947E-D4F537DF509B}" type="pres">
      <dgm:prSet presAssocID="{41267983-078E-4C48-AB84-8A828966858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582154C-EF85-4F3E-A6F9-0F1AE2324FA6}" type="pres">
      <dgm:prSet presAssocID="{0773639B-95BD-46AB-BB72-C44C9377A6EC}" presName="node" presStyleLbl="node1" presStyleIdx="2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7D55-452B-4CCE-ADD9-952F6C469A4C}" type="pres">
      <dgm:prSet presAssocID="{4C510926-0724-481B-BD1B-FC236A478F0B}" presName="sibTrans" presStyleLbl="sibTrans2D1" presStyleIdx="2" presStyleCnt="4" custScaleX="177156" custScaleY="75132" custLinFactY="-100000" custLinFactNeighborX="-2312" custLinFactNeighborY="-164688"/>
      <dgm:spPr/>
      <dgm:t>
        <a:bodyPr/>
        <a:lstStyle/>
        <a:p>
          <a:endParaRPr lang="ru-RU"/>
        </a:p>
      </dgm:t>
    </dgm:pt>
    <dgm:pt modelId="{76FCD0CC-9171-46A8-A25B-4861191DA693}" type="pres">
      <dgm:prSet presAssocID="{4C510926-0724-481B-BD1B-FC236A478F0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368ADC7-0AAF-4F65-80DB-529FA8124653}" type="pres">
      <dgm:prSet presAssocID="{69CF981D-193D-47FC-AA43-405CD0C3508E}" presName="node" presStyleLbl="node1" presStyleIdx="3" presStyleCnt="5" custScaleX="75132" custScaleY="651879" custLinFactNeighborX="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9DD58-6BCB-4065-BE44-AD571BEC53E1}" type="pres">
      <dgm:prSet presAssocID="{299D1E11-7C07-4C97-B93C-47A4C4761346}" presName="sibTrans" presStyleLbl="sibTrans2D1" presStyleIdx="3" presStyleCnt="4" custScaleX="177156" custScaleY="75132" custLinFactY="-100000" custLinFactNeighborX="678" custLinFactNeighborY="-156763"/>
      <dgm:spPr/>
      <dgm:t>
        <a:bodyPr/>
        <a:lstStyle/>
        <a:p>
          <a:endParaRPr lang="ru-RU"/>
        </a:p>
      </dgm:t>
    </dgm:pt>
    <dgm:pt modelId="{B6CA951A-CDF4-4AEC-876A-E2F0DC0D1C57}" type="pres">
      <dgm:prSet presAssocID="{299D1E11-7C07-4C97-B93C-47A4C476134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7E96415-46D7-4FC8-930B-2BBE8334AFD5}" type="pres">
      <dgm:prSet presAssocID="{67AC7658-0FF1-483A-B6D6-D82908150C27}" presName="node" presStyleLbl="node1" presStyleIdx="4" presStyleCnt="5" custScaleX="75132" custScaleY="651879" custLinFactNeighborY="-26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44C990-2C7E-40EA-9FC7-A19D37F7734F}" srcId="{F4699936-BA58-4D05-A0E8-B783C5BB1674}" destId="{0773639B-95BD-46AB-BB72-C44C9377A6EC}" srcOrd="2" destOrd="0" parTransId="{E22FF7F5-2782-4CCD-9DA5-981CD727502F}" sibTransId="{4C510926-0724-481B-BD1B-FC236A478F0B}"/>
    <dgm:cxn modelId="{E2794BB7-36B8-486C-B255-3CAFAF99C015}" type="presOf" srcId="{41267983-078E-4C48-AB84-8A828966858A}" destId="{8EDA6D6A-F88F-4E7D-A674-F29D9FF08BF2}" srcOrd="0" destOrd="0" presId="urn:microsoft.com/office/officeart/2005/8/layout/process1"/>
    <dgm:cxn modelId="{CBD7DBD6-A775-4891-989F-A7CE007F78A7}" srcId="{F4699936-BA58-4D05-A0E8-B783C5BB1674}" destId="{4F3CA7D7-5BE5-40A8-9AB0-6B9B10428A83}" srcOrd="0" destOrd="0" parTransId="{147DF0B7-864B-4628-962D-799DA41C69B6}" sibTransId="{51B4672C-CE7B-4C8F-A501-29F8AE18ACA4}"/>
    <dgm:cxn modelId="{B1E467CD-67F7-40BE-8098-F1E15FE6CE61}" type="presOf" srcId="{4C510926-0724-481B-BD1B-FC236A478F0B}" destId="{76FCD0CC-9171-46A8-A25B-4861191DA693}" srcOrd="1" destOrd="0" presId="urn:microsoft.com/office/officeart/2005/8/layout/process1"/>
    <dgm:cxn modelId="{D7A74DE8-81C5-43DF-B1C3-00EAE5F63A1C}" type="presOf" srcId="{0773639B-95BD-46AB-BB72-C44C9377A6EC}" destId="{5582154C-EF85-4F3E-A6F9-0F1AE2324FA6}" srcOrd="0" destOrd="0" presId="urn:microsoft.com/office/officeart/2005/8/layout/process1"/>
    <dgm:cxn modelId="{8D721675-02C7-4F02-BDD6-DE734F65E66B}" type="presOf" srcId="{4F3CA7D7-5BE5-40A8-9AB0-6B9B10428A83}" destId="{C534B6B7-5EE5-4BEC-A40C-FD77FD3A227A}" srcOrd="0" destOrd="0" presId="urn:microsoft.com/office/officeart/2005/8/layout/process1"/>
    <dgm:cxn modelId="{C1AFDA85-E5DE-4244-8C57-15FB8AB9329E}" type="presOf" srcId="{299D1E11-7C07-4C97-B93C-47A4C4761346}" destId="{B6CA951A-CDF4-4AEC-876A-E2F0DC0D1C57}" srcOrd="1" destOrd="0" presId="urn:microsoft.com/office/officeart/2005/8/layout/process1"/>
    <dgm:cxn modelId="{5C48A240-DF74-4217-9AE7-081C3A7BEF49}" type="presOf" srcId="{299D1E11-7C07-4C97-B93C-47A4C4761346}" destId="{2879DD58-6BCB-4065-BE44-AD571BEC53E1}" srcOrd="0" destOrd="0" presId="urn:microsoft.com/office/officeart/2005/8/layout/process1"/>
    <dgm:cxn modelId="{B1627673-A370-491B-B929-E36357E24C30}" type="presOf" srcId="{51B4672C-CE7B-4C8F-A501-29F8AE18ACA4}" destId="{3046320C-5CA4-463E-8A93-5275D1F48FE0}" srcOrd="1" destOrd="0" presId="urn:microsoft.com/office/officeart/2005/8/layout/process1"/>
    <dgm:cxn modelId="{2EA2E862-2181-4A7A-8251-88802EBF5491}" type="presOf" srcId="{51B4672C-CE7B-4C8F-A501-29F8AE18ACA4}" destId="{72EFE45A-D54C-48F0-A789-70F921FFDFE8}" srcOrd="0" destOrd="0" presId="urn:microsoft.com/office/officeart/2005/8/layout/process1"/>
    <dgm:cxn modelId="{3F221942-BC99-48F4-8A07-20C22AC28821}" srcId="{F4699936-BA58-4D05-A0E8-B783C5BB1674}" destId="{4F4A92E2-E618-4C18-9CAF-3A8E031605C5}" srcOrd="1" destOrd="0" parTransId="{067D5362-048A-49F8-AAF7-05D9F40E8903}" sibTransId="{41267983-078E-4C48-AB84-8A828966858A}"/>
    <dgm:cxn modelId="{4DC5683F-C03F-4086-A6CF-326E87729AC9}" type="presOf" srcId="{4F4A92E2-E618-4C18-9CAF-3A8E031605C5}" destId="{06699601-73EB-44B8-A270-8F543B9844D1}" srcOrd="0" destOrd="0" presId="urn:microsoft.com/office/officeart/2005/8/layout/process1"/>
    <dgm:cxn modelId="{C21C2304-273D-467E-A483-134C8C4D5DDA}" type="presOf" srcId="{F4699936-BA58-4D05-A0E8-B783C5BB1674}" destId="{C41E74DA-AE5C-48FC-90A5-F49E36E4E054}" srcOrd="0" destOrd="0" presId="urn:microsoft.com/office/officeart/2005/8/layout/process1"/>
    <dgm:cxn modelId="{D148788C-68E0-4C63-8DEF-AF7008A00B85}" srcId="{F4699936-BA58-4D05-A0E8-B783C5BB1674}" destId="{67AC7658-0FF1-483A-B6D6-D82908150C27}" srcOrd="4" destOrd="0" parTransId="{A646684C-8090-4B6E-A7C5-D1068429EDE7}" sibTransId="{B74D56FB-39C1-4C35-812D-5119F1D831D3}"/>
    <dgm:cxn modelId="{C7099ED6-7226-4612-B795-D0995965FF43}" srcId="{F4699936-BA58-4D05-A0E8-B783C5BB1674}" destId="{69CF981D-193D-47FC-AA43-405CD0C3508E}" srcOrd="3" destOrd="0" parTransId="{16846DBE-9F2A-4D48-8865-80E2117A849C}" sibTransId="{299D1E11-7C07-4C97-B93C-47A4C4761346}"/>
    <dgm:cxn modelId="{A498725A-2903-4389-9344-2388180C9D3E}" type="presOf" srcId="{67AC7658-0FF1-483A-B6D6-D82908150C27}" destId="{47E96415-46D7-4FC8-930B-2BBE8334AFD5}" srcOrd="0" destOrd="0" presId="urn:microsoft.com/office/officeart/2005/8/layout/process1"/>
    <dgm:cxn modelId="{697551D7-642D-4BB2-8E28-33E1879D37AE}" type="presOf" srcId="{41267983-078E-4C48-AB84-8A828966858A}" destId="{9B25785F-AC5E-451F-947E-D4F537DF509B}" srcOrd="1" destOrd="0" presId="urn:microsoft.com/office/officeart/2005/8/layout/process1"/>
    <dgm:cxn modelId="{B024030B-D9E1-4BEC-96B2-C5276389A52D}" type="presOf" srcId="{4C510926-0724-481B-BD1B-FC236A478F0B}" destId="{E7BF7D55-452B-4CCE-ADD9-952F6C469A4C}" srcOrd="0" destOrd="0" presId="urn:microsoft.com/office/officeart/2005/8/layout/process1"/>
    <dgm:cxn modelId="{7EBE78D5-6503-468C-8A17-DF0A2D8DCEAE}" type="presOf" srcId="{69CF981D-193D-47FC-AA43-405CD0C3508E}" destId="{E368ADC7-0AAF-4F65-80DB-529FA8124653}" srcOrd="0" destOrd="0" presId="urn:microsoft.com/office/officeart/2005/8/layout/process1"/>
    <dgm:cxn modelId="{BD2A5F4D-64E1-4F4B-BBE5-DA267511F3CE}" type="presParOf" srcId="{C41E74DA-AE5C-48FC-90A5-F49E36E4E054}" destId="{C534B6B7-5EE5-4BEC-A40C-FD77FD3A227A}" srcOrd="0" destOrd="0" presId="urn:microsoft.com/office/officeart/2005/8/layout/process1"/>
    <dgm:cxn modelId="{C169F4B8-F732-45B4-85A8-071A7DE95EF8}" type="presParOf" srcId="{C41E74DA-AE5C-48FC-90A5-F49E36E4E054}" destId="{72EFE45A-D54C-48F0-A789-70F921FFDFE8}" srcOrd="1" destOrd="0" presId="urn:microsoft.com/office/officeart/2005/8/layout/process1"/>
    <dgm:cxn modelId="{34A18F32-FB9C-49D9-B034-AC99A5F04064}" type="presParOf" srcId="{72EFE45A-D54C-48F0-A789-70F921FFDFE8}" destId="{3046320C-5CA4-463E-8A93-5275D1F48FE0}" srcOrd="0" destOrd="0" presId="urn:microsoft.com/office/officeart/2005/8/layout/process1"/>
    <dgm:cxn modelId="{A1959D0B-4775-4B15-ACAF-949109334C7C}" type="presParOf" srcId="{C41E74DA-AE5C-48FC-90A5-F49E36E4E054}" destId="{06699601-73EB-44B8-A270-8F543B9844D1}" srcOrd="2" destOrd="0" presId="urn:microsoft.com/office/officeart/2005/8/layout/process1"/>
    <dgm:cxn modelId="{0E2FADAC-76A1-416C-B736-96FE7259F1BB}" type="presParOf" srcId="{C41E74DA-AE5C-48FC-90A5-F49E36E4E054}" destId="{8EDA6D6A-F88F-4E7D-A674-F29D9FF08BF2}" srcOrd="3" destOrd="0" presId="urn:microsoft.com/office/officeart/2005/8/layout/process1"/>
    <dgm:cxn modelId="{D90DFF49-BB3C-4B5C-B4C7-F2EFCA1F754A}" type="presParOf" srcId="{8EDA6D6A-F88F-4E7D-A674-F29D9FF08BF2}" destId="{9B25785F-AC5E-451F-947E-D4F537DF509B}" srcOrd="0" destOrd="0" presId="urn:microsoft.com/office/officeart/2005/8/layout/process1"/>
    <dgm:cxn modelId="{DB47D5C4-AB48-49AB-862B-C0320CB40F90}" type="presParOf" srcId="{C41E74DA-AE5C-48FC-90A5-F49E36E4E054}" destId="{5582154C-EF85-4F3E-A6F9-0F1AE2324FA6}" srcOrd="4" destOrd="0" presId="urn:microsoft.com/office/officeart/2005/8/layout/process1"/>
    <dgm:cxn modelId="{46E1D417-3A52-4754-85B9-92B6309234FB}" type="presParOf" srcId="{C41E74DA-AE5C-48FC-90A5-F49E36E4E054}" destId="{E7BF7D55-452B-4CCE-ADD9-952F6C469A4C}" srcOrd="5" destOrd="0" presId="urn:microsoft.com/office/officeart/2005/8/layout/process1"/>
    <dgm:cxn modelId="{51FF7CC7-CF3C-429A-B21F-435D65D33BE1}" type="presParOf" srcId="{E7BF7D55-452B-4CCE-ADD9-952F6C469A4C}" destId="{76FCD0CC-9171-46A8-A25B-4861191DA693}" srcOrd="0" destOrd="0" presId="urn:microsoft.com/office/officeart/2005/8/layout/process1"/>
    <dgm:cxn modelId="{D3639B6B-0377-44B1-AFF5-57EED142039E}" type="presParOf" srcId="{C41E74DA-AE5C-48FC-90A5-F49E36E4E054}" destId="{E368ADC7-0AAF-4F65-80DB-529FA8124653}" srcOrd="6" destOrd="0" presId="urn:microsoft.com/office/officeart/2005/8/layout/process1"/>
    <dgm:cxn modelId="{3D8D52A3-9D3C-4B03-8860-DC5494F2CCDF}" type="presParOf" srcId="{C41E74DA-AE5C-48FC-90A5-F49E36E4E054}" destId="{2879DD58-6BCB-4065-BE44-AD571BEC53E1}" srcOrd="7" destOrd="0" presId="urn:microsoft.com/office/officeart/2005/8/layout/process1"/>
    <dgm:cxn modelId="{002725A4-C951-4800-8F0E-B6D8F31D737C}" type="presParOf" srcId="{2879DD58-6BCB-4065-BE44-AD571BEC53E1}" destId="{B6CA951A-CDF4-4AEC-876A-E2F0DC0D1C57}" srcOrd="0" destOrd="0" presId="urn:microsoft.com/office/officeart/2005/8/layout/process1"/>
    <dgm:cxn modelId="{8F522E2C-DE36-433F-A8FB-1C256C2686BC}" type="presParOf" srcId="{C41E74DA-AE5C-48FC-90A5-F49E36E4E054}" destId="{47E96415-46D7-4FC8-930B-2BBE8334AFD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3A833-3562-4315-B7A6-A50434648B6B}">
      <dsp:nvSpPr>
        <dsp:cNvPr id="0" name=""/>
        <dsp:cNvSpPr/>
      </dsp:nvSpPr>
      <dsp:spPr>
        <a:xfrm>
          <a:off x="3316196" y="1590359"/>
          <a:ext cx="1288488" cy="128848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ИСПС</a:t>
          </a:r>
          <a:endParaRPr lang="ru-RU" sz="3300" kern="1200" dirty="0"/>
        </a:p>
      </dsp:txBody>
      <dsp:txXfrm>
        <a:off x="3379095" y="1653258"/>
        <a:ext cx="1162690" cy="1162690"/>
      </dsp:txXfrm>
    </dsp:sp>
    <dsp:sp modelId="{474B68DF-74AC-40B5-968D-5EC6C27CC077}">
      <dsp:nvSpPr>
        <dsp:cNvPr id="0" name=""/>
        <dsp:cNvSpPr/>
      </dsp:nvSpPr>
      <dsp:spPr>
        <a:xfrm rot="16200000">
          <a:off x="3618630" y="1248548"/>
          <a:ext cx="6836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3620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4793B-F7C0-479B-96D8-D9B888D95877}">
      <dsp:nvSpPr>
        <dsp:cNvPr id="0" name=""/>
        <dsp:cNvSpPr/>
      </dsp:nvSpPr>
      <dsp:spPr>
        <a:xfrm>
          <a:off x="3528797" y="43451"/>
          <a:ext cx="863286" cy="863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ГП «АМПУ»</a:t>
          </a:r>
          <a:endParaRPr lang="ru-RU" sz="1500" kern="1200" dirty="0"/>
        </a:p>
      </dsp:txBody>
      <dsp:txXfrm>
        <a:off x="3570939" y="85593"/>
        <a:ext cx="779002" cy="779002"/>
      </dsp:txXfrm>
    </dsp:sp>
    <dsp:sp modelId="{4805FB0A-9DB6-4093-AB54-771C0F900270}">
      <dsp:nvSpPr>
        <dsp:cNvPr id="0" name=""/>
        <dsp:cNvSpPr/>
      </dsp:nvSpPr>
      <dsp:spPr>
        <a:xfrm rot="19285714">
          <a:off x="4562862" y="1601313"/>
          <a:ext cx="3833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395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FAF58-3436-4850-AC81-9D78BC46AA23}">
      <dsp:nvSpPr>
        <dsp:cNvPr id="0" name=""/>
        <dsp:cNvSpPr/>
      </dsp:nvSpPr>
      <dsp:spPr>
        <a:xfrm>
          <a:off x="4904435" y="705924"/>
          <a:ext cx="863286" cy="86328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Контроли-</a:t>
          </a:r>
          <a:r>
            <a:rPr lang="ru-RU" sz="1200" kern="1200" dirty="0" err="1" smtClean="0"/>
            <a:t>рующие</a:t>
          </a:r>
          <a:r>
            <a:rPr lang="ru-RU" sz="1200" kern="1200" dirty="0" smtClean="0"/>
            <a:t> органы</a:t>
          </a:r>
          <a:endParaRPr lang="ru-RU" sz="1200" kern="1200" dirty="0"/>
        </a:p>
      </dsp:txBody>
      <dsp:txXfrm>
        <a:off x="4946577" y="748066"/>
        <a:ext cx="779002" cy="779002"/>
      </dsp:txXfrm>
    </dsp:sp>
    <dsp:sp modelId="{EBD0C7C9-B4A8-48AE-BDBC-8868948B3CDE}">
      <dsp:nvSpPr>
        <dsp:cNvPr id="0" name=""/>
        <dsp:cNvSpPr/>
      </dsp:nvSpPr>
      <dsp:spPr>
        <a:xfrm rot="771429">
          <a:off x="4596461" y="2454628"/>
          <a:ext cx="6559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951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1E3F4-1E27-435F-B2BF-49CDC7D06E86}">
      <dsp:nvSpPr>
        <dsp:cNvPr id="0" name=""/>
        <dsp:cNvSpPr/>
      </dsp:nvSpPr>
      <dsp:spPr>
        <a:xfrm>
          <a:off x="5244190" y="2194486"/>
          <a:ext cx="863286" cy="86328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Перевоз-</a:t>
          </a:r>
          <a:r>
            <a:rPr lang="ru-RU" sz="1400" kern="1200" dirty="0" err="1" smtClean="0"/>
            <a:t>чики</a:t>
          </a:r>
          <a:endParaRPr lang="ru-RU" sz="1400" kern="1200" dirty="0"/>
        </a:p>
      </dsp:txBody>
      <dsp:txXfrm>
        <a:off x="5286332" y="2236628"/>
        <a:ext cx="779002" cy="779002"/>
      </dsp:txXfrm>
    </dsp:sp>
    <dsp:sp modelId="{A95C4332-DEBE-48FD-957F-78BFE8BB8DED}">
      <dsp:nvSpPr>
        <dsp:cNvPr id="0" name=""/>
        <dsp:cNvSpPr/>
      </dsp:nvSpPr>
      <dsp:spPr>
        <a:xfrm rot="3857143">
          <a:off x="4110661" y="3133534"/>
          <a:ext cx="5653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362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99845-DE48-4318-AC3C-073EE57E1D03}">
      <dsp:nvSpPr>
        <dsp:cNvPr id="0" name=""/>
        <dsp:cNvSpPr/>
      </dsp:nvSpPr>
      <dsp:spPr>
        <a:xfrm>
          <a:off x="4292218" y="3388221"/>
          <a:ext cx="863286" cy="86328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Агенты</a:t>
          </a:r>
          <a:endParaRPr lang="ru-RU" sz="1800" kern="1200" dirty="0"/>
        </a:p>
      </dsp:txBody>
      <dsp:txXfrm>
        <a:off x="4334360" y="3430363"/>
        <a:ext cx="779002" cy="779002"/>
      </dsp:txXfrm>
    </dsp:sp>
    <dsp:sp modelId="{B2B199A0-A96A-467A-92D6-36C1FEE6EB50}">
      <dsp:nvSpPr>
        <dsp:cNvPr id="0" name=""/>
        <dsp:cNvSpPr/>
      </dsp:nvSpPr>
      <dsp:spPr>
        <a:xfrm rot="6942857">
          <a:off x="3244856" y="3133534"/>
          <a:ext cx="5653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362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28C1D-EA8B-460E-91E2-0C74769C7765}">
      <dsp:nvSpPr>
        <dsp:cNvPr id="0" name=""/>
        <dsp:cNvSpPr/>
      </dsp:nvSpPr>
      <dsp:spPr>
        <a:xfrm>
          <a:off x="2765375" y="3388221"/>
          <a:ext cx="863286" cy="86328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Весовые комп-</a:t>
          </a:r>
          <a:r>
            <a:rPr lang="ru-RU" sz="1500" kern="1200" dirty="0" err="1" smtClean="0"/>
            <a:t>лексы</a:t>
          </a:r>
          <a:endParaRPr lang="ru-RU" sz="1500" kern="1200" dirty="0"/>
        </a:p>
      </dsp:txBody>
      <dsp:txXfrm>
        <a:off x="2807517" y="3430363"/>
        <a:ext cx="779002" cy="779002"/>
      </dsp:txXfrm>
    </dsp:sp>
    <dsp:sp modelId="{84146B9F-BDAB-4DAF-93D4-ABA0E8C0D9EA}">
      <dsp:nvSpPr>
        <dsp:cNvPr id="0" name=""/>
        <dsp:cNvSpPr/>
      </dsp:nvSpPr>
      <dsp:spPr>
        <a:xfrm rot="10028571">
          <a:off x="2668467" y="2454628"/>
          <a:ext cx="6559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951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66180-27BE-46CE-AF60-B738A830EB88}">
      <dsp:nvSpPr>
        <dsp:cNvPr id="0" name=""/>
        <dsp:cNvSpPr/>
      </dsp:nvSpPr>
      <dsp:spPr>
        <a:xfrm>
          <a:off x="1813404" y="2194486"/>
          <a:ext cx="863286" cy="86328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Портовые операторы</a:t>
          </a:r>
          <a:endParaRPr lang="ru-RU" sz="1200" kern="1200" dirty="0"/>
        </a:p>
      </dsp:txBody>
      <dsp:txXfrm>
        <a:off x="1855546" y="2236628"/>
        <a:ext cx="779002" cy="779002"/>
      </dsp:txXfrm>
    </dsp:sp>
    <dsp:sp modelId="{67833E3A-F5D7-483A-B848-89BF421BDCD6}">
      <dsp:nvSpPr>
        <dsp:cNvPr id="0" name=""/>
        <dsp:cNvSpPr/>
      </dsp:nvSpPr>
      <dsp:spPr>
        <a:xfrm rot="13114286">
          <a:off x="2974623" y="1601313"/>
          <a:ext cx="3833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3395" y="0"/>
              </a:lnTo>
            </a:path>
          </a:pathLst>
        </a:custGeom>
        <a:noFill/>
        <a:ln w="63500" cap="flat" cmpd="sng" algn="ctr">
          <a:solidFill>
            <a:schemeClr val="accent3">
              <a:lumMod val="60000"/>
              <a:lumOff val="40000"/>
            </a:schemeClr>
          </a:solidFill>
          <a:prstDash val="solid"/>
          <a:headEnd type="stealth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227BE-D70E-4D65-B304-D846CA9CDCB4}">
      <dsp:nvSpPr>
        <dsp:cNvPr id="0" name=""/>
        <dsp:cNvSpPr/>
      </dsp:nvSpPr>
      <dsp:spPr>
        <a:xfrm>
          <a:off x="2153158" y="705924"/>
          <a:ext cx="863286" cy="863286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Экспеди</a:t>
          </a:r>
          <a:r>
            <a:rPr lang="ru-RU" sz="1400" kern="1200" dirty="0" smtClean="0"/>
            <a:t>-торы</a:t>
          </a:r>
          <a:endParaRPr lang="ru-RU" sz="1400" kern="1200" dirty="0"/>
        </a:p>
      </dsp:txBody>
      <dsp:txXfrm>
        <a:off x="2195300" y="748066"/>
        <a:ext cx="779002" cy="779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B6B7-5EE5-4BEC-A40C-FD77FD3A227A}">
      <dsp:nvSpPr>
        <dsp:cNvPr id="0" name=""/>
        <dsp:cNvSpPr/>
      </dsp:nvSpPr>
      <dsp:spPr>
        <a:xfrm>
          <a:off x="3428" y="0"/>
          <a:ext cx="1106226" cy="4102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Судно</a:t>
          </a:r>
          <a:endParaRPr lang="ru-RU" sz="1700" kern="1200" dirty="0"/>
        </a:p>
      </dsp:txBody>
      <dsp:txXfrm>
        <a:off x="35828" y="32400"/>
        <a:ext cx="1041426" cy="4037316"/>
      </dsp:txXfrm>
    </dsp:sp>
    <dsp:sp modelId="{72EFE45A-D54C-48F0-A789-70F921FFDFE8}">
      <dsp:nvSpPr>
        <dsp:cNvPr id="0" name=""/>
        <dsp:cNvSpPr/>
      </dsp:nvSpPr>
      <dsp:spPr>
        <a:xfrm>
          <a:off x="1132264" y="1915947"/>
          <a:ext cx="569508" cy="27022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132264" y="1969991"/>
        <a:ext cx="488442" cy="162133"/>
      </dsp:txXfrm>
    </dsp:sp>
    <dsp:sp modelId="{06699601-73EB-44B8-A270-8F543B9844D1}">
      <dsp:nvSpPr>
        <dsp:cNvPr id="0" name=""/>
        <dsp:cNvSpPr/>
      </dsp:nvSpPr>
      <dsp:spPr>
        <a:xfrm>
          <a:off x="1706478" y="0"/>
          <a:ext cx="1106226" cy="410211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solidFill>
                <a:schemeClr val="tx1"/>
              </a:solidFill>
            </a:rPr>
            <a:t>Пункт </a:t>
          </a:r>
          <a:r>
            <a:rPr lang="ru-RU" sz="1700" kern="1200" baseline="0" dirty="0" smtClean="0">
              <a:solidFill>
                <a:schemeClr val="tx1"/>
              </a:solidFill>
            </a:rPr>
            <a:t>пропуска </a:t>
          </a:r>
          <a:r>
            <a:rPr lang="en-US" sz="1700" kern="1200" baseline="0" dirty="0" smtClean="0">
              <a:solidFill>
                <a:schemeClr val="tx1"/>
              </a:solidFill>
            </a:rPr>
            <a:t>/</a:t>
          </a:r>
          <a:r>
            <a:rPr lang="ru-RU" sz="1700" kern="1200" baseline="0" dirty="0" smtClean="0">
              <a:solidFill>
                <a:schemeClr val="tx1"/>
              </a:solidFill>
            </a:rPr>
            <a:t> Порт</a:t>
          </a:r>
          <a:r>
            <a:rPr lang="en-US" sz="1700" kern="1200" baseline="0" dirty="0" smtClean="0">
              <a:solidFill>
                <a:schemeClr val="tx1"/>
              </a:solidFill>
            </a:rPr>
            <a:t> </a:t>
          </a:r>
          <a:endParaRPr lang="ru-RU" sz="1700" kern="1200" baseline="0" dirty="0">
            <a:solidFill>
              <a:schemeClr val="tx1"/>
            </a:solidFill>
          </a:endParaRPr>
        </a:p>
      </dsp:txBody>
      <dsp:txXfrm>
        <a:off x="1738878" y="32400"/>
        <a:ext cx="1041426" cy="4037316"/>
      </dsp:txXfrm>
    </dsp:sp>
    <dsp:sp modelId="{8EDA6D6A-F88F-4E7D-A674-F29D9FF08BF2}">
      <dsp:nvSpPr>
        <dsp:cNvPr id="0" name=""/>
        <dsp:cNvSpPr/>
      </dsp:nvSpPr>
      <dsp:spPr>
        <a:xfrm>
          <a:off x="2836316" y="944304"/>
          <a:ext cx="545590" cy="27434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836316" y="999173"/>
        <a:ext cx="463287" cy="164606"/>
      </dsp:txXfrm>
    </dsp:sp>
    <dsp:sp modelId="{5582154C-EF85-4F3E-A6F9-0F1AE2324FA6}">
      <dsp:nvSpPr>
        <dsp:cNvPr id="0" name=""/>
        <dsp:cNvSpPr/>
      </dsp:nvSpPr>
      <dsp:spPr>
        <a:xfrm>
          <a:off x="3393783" y="0"/>
          <a:ext cx="1106226" cy="4102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Терминал</a:t>
          </a:r>
          <a:endParaRPr lang="ru-RU" sz="1700" kern="1200" dirty="0"/>
        </a:p>
      </dsp:txBody>
      <dsp:txXfrm>
        <a:off x="3426183" y="32400"/>
        <a:ext cx="1041426" cy="4037316"/>
      </dsp:txXfrm>
    </dsp:sp>
    <dsp:sp modelId="{E7BF7D55-452B-4CCE-ADD9-952F6C469A4C}">
      <dsp:nvSpPr>
        <dsp:cNvPr id="0" name=""/>
        <dsp:cNvSpPr/>
      </dsp:nvSpPr>
      <dsp:spPr>
        <a:xfrm>
          <a:off x="4519874" y="947378"/>
          <a:ext cx="560373" cy="27434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519874" y="1002247"/>
        <a:ext cx="478070" cy="164606"/>
      </dsp:txXfrm>
    </dsp:sp>
    <dsp:sp modelId="{E368ADC7-0AAF-4F65-80DB-529FA8124653}">
      <dsp:nvSpPr>
        <dsp:cNvPr id="0" name=""/>
        <dsp:cNvSpPr/>
      </dsp:nvSpPr>
      <dsp:spPr>
        <a:xfrm>
          <a:off x="5096833" y="0"/>
          <a:ext cx="1106226" cy="410211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smtClean="0">
              <a:solidFill>
                <a:schemeClr val="tx1"/>
              </a:solidFill>
            </a:rPr>
            <a:t>Пункт</a:t>
          </a:r>
          <a:r>
            <a:rPr lang="ru-RU" sz="1700" kern="1200" dirty="0" smtClean="0"/>
            <a:t> </a:t>
          </a:r>
          <a:r>
            <a:rPr lang="ru-RU" sz="1700" kern="1200" baseline="0" dirty="0" smtClean="0">
              <a:solidFill>
                <a:schemeClr val="tx1"/>
              </a:solidFill>
            </a:rPr>
            <a:t>пропуска</a:t>
          </a:r>
          <a:endParaRPr lang="ru-RU" sz="1700" kern="1200" baseline="0" dirty="0">
            <a:solidFill>
              <a:schemeClr val="tx1"/>
            </a:solidFill>
          </a:endParaRPr>
        </a:p>
      </dsp:txBody>
      <dsp:txXfrm>
        <a:off x="5129233" y="32400"/>
        <a:ext cx="1041426" cy="4037316"/>
      </dsp:txXfrm>
    </dsp:sp>
    <dsp:sp modelId="{2879DD58-6BCB-4065-BE44-AD571BEC53E1}">
      <dsp:nvSpPr>
        <dsp:cNvPr id="0" name=""/>
        <dsp:cNvSpPr/>
      </dsp:nvSpPr>
      <dsp:spPr>
        <a:xfrm>
          <a:off x="6231608" y="976316"/>
          <a:ext cx="545590" cy="274344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231608" y="1031185"/>
        <a:ext cx="463287" cy="164606"/>
      </dsp:txXfrm>
    </dsp:sp>
    <dsp:sp modelId="{47E96415-46D7-4FC8-930B-2BBE8334AFD5}">
      <dsp:nvSpPr>
        <dsp:cNvPr id="0" name=""/>
        <dsp:cNvSpPr/>
      </dsp:nvSpPr>
      <dsp:spPr>
        <a:xfrm>
          <a:off x="6784139" y="0"/>
          <a:ext cx="1106226" cy="41021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АТ/ЖД транс-порт</a:t>
          </a:r>
          <a:endParaRPr lang="ru-RU" sz="1700" kern="1200" dirty="0"/>
        </a:p>
      </dsp:txBody>
      <dsp:txXfrm>
        <a:off x="6816539" y="32400"/>
        <a:ext cx="1041426" cy="4037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B6B7-5EE5-4BEC-A40C-FD77FD3A227A}">
      <dsp:nvSpPr>
        <dsp:cNvPr id="0" name=""/>
        <dsp:cNvSpPr/>
      </dsp:nvSpPr>
      <dsp:spPr>
        <a:xfrm>
          <a:off x="1793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Судно</a:t>
          </a:r>
          <a:endParaRPr lang="ru-RU" sz="800" kern="1200" dirty="0"/>
        </a:p>
      </dsp:txBody>
      <dsp:txXfrm>
        <a:off x="18748" y="16955"/>
        <a:ext cx="544965" cy="2126330"/>
      </dsp:txXfrm>
    </dsp:sp>
    <dsp:sp modelId="{72EFE45A-D54C-48F0-A789-70F921FFDFE8}">
      <dsp:nvSpPr>
        <dsp:cNvPr id="0" name=""/>
        <dsp:cNvSpPr/>
      </dsp:nvSpPr>
      <dsp:spPr>
        <a:xfrm>
          <a:off x="592500" y="1009418"/>
          <a:ext cx="298017" cy="14140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92500" y="1037699"/>
        <a:ext cx="255596" cy="84841"/>
      </dsp:txXfrm>
    </dsp:sp>
    <dsp:sp modelId="{06699601-73EB-44B8-A270-8F543B9844D1}">
      <dsp:nvSpPr>
        <dsp:cNvPr id="0" name=""/>
        <dsp:cNvSpPr/>
      </dsp:nvSpPr>
      <dsp:spPr>
        <a:xfrm>
          <a:off x="892979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 </a:t>
          </a:r>
          <a:r>
            <a:rPr lang="ru-RU" sz="800" kern="1200" baseline="0" dirty="0" smtClean="0">
              <a:solidFill>
                <a:schemeClr val="tx1"/>
              </a:solidFill>
            </a:rPr>
            <a:t>пропуска </a:t>
          </a:r>
          <a:r>
            <a:rPr lang="en-US" sz="800" kern="1200" baseline="0" dirty="0" smtClean="0">
              <a:solidFill>
                <a:schemeClr val="tx1"/>
              </a:solidFill>
            </a:rPr>
            <a:t>/</a:t>
          </a:r>
          <a:r>
            <a:rPr lang="ru-RU" sz="800" kern="1200" baseline="0" dirty="0" smtClean="0">
              <a:solidFill>
                <a:schemeClr val="tx1"/>
              </a:solidFill>
            </a:rPr>
            <a:t> Порт</a:t>
          </a:r>
          <a:r>
            <a:rPr lang="en-US" sz="800" kern="1200" baseline="0" dirty="0" smtClean="0">
              <a:solidFill>
                <a:schemeClr val="tx1"/>
              </a:solidFill>
            </a:rPr>
            <a:t> 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909934" y="16955"/>
        <a:ext cx="544965" cy="2126330"/>
      </dsp:txXfrm>
    </dsp:sp>
    <dsp:sp modelId="{8EDA6D6A-F88F-4E7D-A674-F29D9FF08BF2}">
      <dsp:nvSpPr>
        <dsp:cNvPr id="0" name=""/>
        <dsp:cNvSpPr/>
      </dsp:nvSpPr>
      <dsp:spPr>
        <a:xfrm>
          <a:off x="1484210" y="500968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84210" y="529680"/>
        <a:ext cx="242432" cy="86137"/>
      </dsp:txXfrm>
    </dsp:sp>
    <dsp:sp modelId="{5582154C-EF85-4F3E-A6F9-0F1AE2324FA6}">
      <dsp:nvSpPr>
        <dsp:cNvPr id="0" name=""/>
        <dsp:cNvSpPr/>
      </dsp:nvSpPr>
      <dsp:spPr>
        <a:xfrm>
          <a:off x="1775926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Терминал</a:t>
          </a:r>
          <a:endParaRPr lang="ru-RU" sz="800" kern="1200" dirty="0"/>
        </a:p>
      </dsp:txBody>
      <dsp:txXfrm>
        <a:off x="1792881" y="16955"/>
        <a:ext cx="544965" cy="2126330"/>
      </dsp:txXfrm>
    </dsp:sp>
    <dsp:sp modelId="{E7BF7D55-452B-4CCE-ADD9-952F6C469A4C}">
      <dsp:nvSpPr>
        <dsp:cNvPr id="0" name=""/>
        <dsp:cNvSpPr/>
      </dsp:nvSpPr>
      <dsp:spPr>
        <a:xfrm>
          <a:off x="2365196" y="502577"/>
          <a:ext cx="293236" cy="14356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5196" y="531289"/>
        <a:ext cx="250168" cy="86137"/>
      </dsp:txXfrm>
    </dsp:sp>
    <dsp:sp modelId="{E368ADC7-0AAF-4F65-80DB-529FA8124653}">
      <dsp:nvSpPr>
        <dsp:cNvPr id="0" name=""/>
        <dsp:cNvSpPr/>
      </dsp:nvSpPr>
      <dsp:spPr>
        <a:xfrm>
          <a:off x="2667112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</a:t>
          </a:r>
          <a:r>
            <a:rPr lang="ru-RU" sz="800" kern="1200" dirty="0" smtClean="0"/>
            <a:t> </a:t>
          </a:r>
          <a:r>
            <a:rPr lang="ru-RU" sz="800" kern="1200" baseline="0" dirty="0" smtClean="0">
              <a:solidFill>
                <a:schemeClr val="tx1"/>
              </a:solidFill>
            </a:rPr>
            <a:t>пропуска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2684067" y="16955"/>
        <a:ext cx="544965" cy="2126330"/>
      </dsp:txXfrm>
    </dsp:sp>
    <dsp:sp modelId="{2879DD58-6BCB-4065-BE44-AD571BEC53E1}">
      <dsp:nvSpPr>
        <dsp:cNvPr id="0" name=""/>
        <dsp:cNvSpPr/>
      </dsp:nvSpPr>
      <dsp:spPr>
        <a:xfrm>
          <a:off x="3260927" y="517720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60927" y="546432"/>
        <a:ext cx="242432" cy="86137"/>
      </dsp:txXfrm>
    </dsp:sp>
    <dsp:sp modelId="{47E96415-46D7-4FC8-930B-2BBE8334AFD5}">
      <dsp:nvSpPr>
        <dsp:cNvPr id="0" name=""/>
        <dsp:cNvSpPr/>
      </dsp:nvSpPr>
      <dsp:spPr>
        <a:xfrm>
          <a:off x="3550059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АТ/ЖД транспорт</a:t>
          </a:r>
          <a:endParaRPr lang="ru-RU" sz="800" kern="1200" dirty="0"/>
        </a:p>
      </dsp:txBody>
      <dsp:txXfrm>
        <a:off x="3567014" y="16955"/>
        <a:ext cx="544965" cy="2126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B6B7-5EE5-4BEC-A40C-FD77FD3A227A}">
      <dsp:nvSpPr>
        <dsp:cNvPr id="0" name=""/>
        <dsp:cNvSpPr/>
      </dsp:nvSpPr>
      <dsp:spPr>
        <a:xfrm>
          <a:off x="1793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Судно</a:t>
          </a:r>
          <a:endParaRPr lang="ru-RU" sz="800" kern="1200" dirty="0"/>
        </a:p>
      </dsp:txBody>
      <dsp:txXfrm>
        <a:off x="18748" y="16955"/>
        <a:ext cx="544965" cy="2126330"/>
      </dsp:txXfrm>
    </dsp:sp>
    <dsp:sp modelId="{72EFE45A-D54C-48F0-A789-70F921FFDFE8}">
      <dsp:nvSpPr>
        <dsp:cNvPr id="0" name=""/>
        <dsp:cNvSpPr/>
      </dsp:nvSpPr>
      <dsp:spPr>
        <a:xfrm>
          <a:off x="592500" y="1009418"/>
          <a:ext cx="298017" cy="14140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92500" y="1037699"/>
        <a:ext cx="255596" cy="84841"/>
      </dsp:txXfrm>
    </dsp:sp>
    <dsp:sp modelId="{06699601-73EB-44B8-A270-8F543B9844D1}">
      <dsp:nvSpPr>
        <dsp:cNvPr id="0" name=""/>
        <dsp:cNvSpPr/>
      </dsp:nvSpPr>
      <dsp:spPr>
        <a:xfrm>
          <a:off x="892979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 </a:t>
          </a:r>
          <a:r>
            <a:rPr lang="ru-RU" sz="800" kern="1200" baseline="0" dirty="0" smtClean="0">
              <a:solidFill>
                <a:schemeClr val="tx1"/>
              </a:solidFill>
            </a:rPr>
            <a:t>пропуска </a:t>
          </a:r>
          <a:r>
            <a:rPr lang="en-US" sz="800" kern="1200" baseline="0" dirty="0" smtClean="0">
              <a:solidFill>
                <a:schemeClr val="tx1"/>
              </a:solidFill>
            </a:rPr>
            <a:t>/</a:t>
          </a:r>
          <a:r>
            <a:rPr lang="ru-RU" sz="800" kern="1200" baseline="0" dirty="0" smtClean="0">
              <a:solidFill>
                <a:schemeClr val="tx1"/>
              </a:solidFill>
            </a:rPr>
            <a:t> Порт</a:t>
          </a:r>
          <a:r>
            <a:rPr lang="en-US" sz="800" kern="1200" baseline="0" dirty="0" smtClean="0">
              <a:solidFill>
                <a:schemeClr val="tx1"/>
              </a:solidFill>
            </a:rPr>
            <a:t> 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909934" y="16955"/>
        <a:ext cx="544965" cy="2126330"/>
      </dsp:txXfrm>
    </dsp:sp>
    <dsp:sp modelId="{8EDA6D6A-F88F-4E7D-A674-F29D9FF08BF2}">
      <dsp:nvSpPr>
        <dsp:cNvPr id="0" name=""/>
        <dsp:cNvSpPr/>
      </dsp:nvSpPr>
      <dsp:spPr>
        <a:xfrm>
          <a:off x="1484210" y="500968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84210" y="529680"/>
        <a:ext cx="242432" cy="86137"/>
      </dsp:txXfrm>
    </dsp:sp>
    <dsp:sp modelId="{5582154C-EF85-4F3E-A6F9-0F1AE2324FA6}">
      <dsp:nvSpPr>
        <dsp:cNvPr id="0" name=""/>
        <dsp:cNvSpPr/>
      </dsp:nvSpPr>
      <dsp:spPr>
        <a:xfrm>
          <a:off x="1775926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Терминал</a:t>
          </a:r>
          <a:endParaRPr lang="ru-RU" sz="800" kern="1200" dirty="0"/>
        </a:p>
      </dsp:txBody>
      <dsp:txXfrm>
        <a:off x="1792881" y="16955"/>
        <a:ext cx="544965" cy="2126330"/>
      </dsp:txXfrm>
    </dsp:sp>
    <dsp:sp modelId="{E7BF7D55-452B-4CCE-ADD9-952F6C469A4C}">
      <dsp:nvSpPr>
        <dsp:cNvPr id="0" name=""/>
        <dsp:cNvSpPr/>
      </dsp:nvSpPr>
      <dsp:spPr>
        <a:xfrm>
          <a:off x="2365196" y="502577"/>
          <a:ext cx="293236" cy="14356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5196" y="531289"/>
        <a:ext cx="250168" cy="86137"/>
      </dsp:txXfrm>
    </dsp:sp>
    <dsp:sp modelId="{E368ADC7-0AAF-4F65-80DB-529FA8124653}">
      <dsp:nvSpPr>
        <dsp:cNvPr id="0" name=""/>
        <dsp:cNvSpPr/>
      </dsp:nvSpPr>
      <dsp:spPr>
        <a:xfrm>
          <a:off x="2667112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</a:t>
          </a:r>
          <a:r>
            <a:rPr lang="ru-RU" sz="800" kern="1200" dirty="0" smtClean="0"/>
            <a:t> </a:t>
          </a:r>
          <a:r>
            <a:rPr lang="ru-RU" sz="800" kern="1200" baseline="0" dirty="0" smtClean="0">
              <a:solidFill>
                <a:schemeClr val="tx1"/>
              </a:solidFill>
            </a:rPr>
            <a:t>пропуска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2684067" y="16955"/>
        <a:ext cx="544965" cy="2126330"/>
      </dsp:txXfrm>
    </dsp:sp>
    <dsp:sp modelId="{2879DD58-6BCB-4065-BE44-AD571BEC53E1}">
      <dsp:nvSpPr>
        <dsp:cNvPr id="0" name=""/>
        <dsp:cNvSpPr/>
      </dsp:nvSpPr>
      <dsp:spPr>
        <a:xfrm>
          <a:off x="3260927" y="517720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60927" y="546432"/>
        <a:ext cx="242432" cy="86137"/>
      </dsp:txXfrm>
    </dsp:sp>
    <dsp:sp modelId="{47E96415-46D7-4FC8-930B-2BBE8334AFD5}">
      <dsp:nvSpPr>
        <dsp:cNvPr id="0" name=""/>
        <dsp:cNvSpPr/>
      </dsp:nvSpPr>
      <dsp:spPr>
        <a:xfrm>
          <a:off x="3550059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АТ/ЖД транспорт</a:t>
          </a:r>
          <a:endParaRPr lang="ru-RU" sz="800" kern="1200" dirty="0"/>
        </a:p>
      </dsp:txBody>
      <dsp:txXfrm>
        <a:off x="3567014" y="16955"/>
        <a:ext cx="544965" cy="2126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B6B7-5EE5-4BEC-A40C-FD77FD3A227A}">
      <dsp:nvSpPr>
        <dsp:cNvPr id="0" name=""/>
        <dsp:cNvSpPr/>
      </dsp:nvSpPr>
      <dsp:spPr>
        <a:xfrm>
          <a:off x="1793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Судно</a:t>
          </a:r>
          <a:endParaRPr lang="ru-RU" sz="800" kern="1200" dirty="0"/>
        </a:p>
      </dsp:txBody>
      <dsp:txXfrm>
        <a:off x="18748" y="16955"/>
        <a:ext cx="544965" cy="2126330"/>
      </dsp:txXfrm>
    </dsp:sp>
    <dsp:sp modelId="{72EFE45A-D54C-48F0-A789-70F921FFDFE8}">
      <dsp:nvSpPr>
        <dsp:cNvPr id="0" name=""/>
        <dsp:cNvSpPr/>
      </dsp:nvSpPr>
      <dsp:spPr>
        <a:xfrm>
          <a:off x="592500" y="1009418"/>
          <a:ext cx="298017" cy="14140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92500" y="1037699"/>
        <a:ext cx="255596" cy="84841"/>
      </dsp:txXfrm>
    </dsp:sp>
    <dsp:sp modelId="{06699601-73EB-44B8-A270-8F543B9844D1}">
      <dsp:nvSpPr>
        <dsp:cNvPr id="0" name=""/>
        <dsp:cNvSpPr/>
      </dsp:nvSpPr>
      <dsp:spPr>
        <a:xfrm>
          <a:off x="892979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 </a:t>
          </a:r>
          <a:r>
            <a:rPr lang="ru-RU" sz="800" kern="1200" baseline="0" dirty="0" smtClean="0">
              <a:solidFill>
                <a:schemeClr val="tx1"/>
              </a:solidFill>
            </a:rPr>
            <a:t>пропуска</a:t>
          </a:r>
          <a:r>
            <a:rPr lang="en-US" sz="800" kern="1200" baseline="0" dirty="0" smtClean="0">
              <a:solidFill>
                <a:schemeClr val="tx1"/>
              </a:solidFill>
            </a:rPr>
            <a:t>/</a:t>
          </a:r>
          <a:r>
            <a:rPr lang="ru-RU" sz="800" kern="1200" baseline="0" dirty="0" smtClean="0">
              <a:solidFill>
                <a:schemeClr val="tx1"/>
              </a:solidFill>
            </a:rPr>
            <a:t> Порт</a:t>
          </a:r>
          <a:r>
            <a:rPr lang="en-US" sz="800" kern="1200" baseline="0" dirty="0" smtClean="0">
              <a:solidFill>
                <a:schemeClr val="tx1"/>
              </a:solidFill>
            </a:rPr>
            <a:t> 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909934" y="16955"/>
        <a:ext cx="544965" cy="2126330"/>
      </dsp:txXfrm>
    </dsp:sp>
    <dsp:sp modelId="{8EDA6D6A-F88F-4E7D-A674-F29D9FF08BF2}">
      <dsp:nvSpPr>
        <dsp:cNvPr id="0" name=""/>
        <dsp:cNvSpPr/>
      </dsp:nvSpPr>
      <dsp:spPr>
        <a:xfrm>
          <a:off x="1484210" y="500968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84210" y="529680"/>
        <a:ext cx="242432" cy="86137"/>
      </dsp:txXfrm>
    </dsp:sp>
    <dsp:sp modelId="{5582154C-EF85-4F3E-A6F9-0F1AE2324FA6}">
      <dsp:nvSpPr>
        <dsp:cNvPr id="0" name=""/>
        <dsp:cNvSpPr/>
      </dsp:nvSpPr>
      <dsp:spPr>
        <a:xfrm>
          <a:off x="1775926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Терминал</a:t>
          </a:r>
          <a:endParaRPr lang="ru-RU" sz="800" kern="1200" dirty="0"/>
        </a:p>
      </dsp:txBody>
      <dsp:txXfrm>
        <a:off x="1792881" y="16955"/>
        <a:ext cx="544965" cy="2126330"/>
      </dsp:txXfrm>
    </dsp:sp>
    <dsp:sp modelId="{E7BF7D55-452B-4CCE-ADD9-952F6C469A4C}">
      <dsp:nvSpPr>
        <dsp:cNvPr id="0" name=""/>
        <dsp:cNvSpPr/>
      </dsp:nvSpPr>
      <dsp:spPr>
        <a:xfrm>
          <a:off x="2365196" y="502577"/>
          <a:ext cx="293236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5196" y="531289"/>
        <a:ext cx="250168" cy="86137"/>
      </dsp:txXfrm>
    </dsp:sp>
    <dsp:sp modelId="{E368ADC7-0AAF-4F65-80DB-529FA8124653}">
      <dsp:nvSpPr>
        <dsp:cNvPr id="0" name=""/>
        <dsp:cNvSpPr/>
      </dsp:nvSpPr>
      <dsp:spPr>
        <a:xfrm>
          <a:off x="2667112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</a:t>
          </a:r>
          <a:r>
            <a:rPr lang="ru-RU" sz="800" kern="1200" dirty="0" smtClean="0"/>
            <a:t> </a:t>
          </a:r>
          <a:r>
            <a:rPr lang="ru-RU" sz="800" kern="1200" baseline="0" dirty="0" smtClean="0">
              <a:solidFill>
                <a:schemeClr val="tx1"/>
              </a:solidFill>
            </a:rPr>
            <a:t>пропуска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2684067" y="16955"/>
        <a:ext cx="544965" cy="2126330"/>
      </dsp:txXfrm>
    </dsp:sp>
    <dsp:sp modelId="{2879DD58-6BCB-4065-BE44-AD571BEC53E1}">
      <dsp:nvSpPr>
        <dsp:cNvPr id="0" name=""/>
        <dsp:cNvSpPr/>
      </dsp:nvSpPr>
      <dsp:spPr>
        <a:xfrm>
          <a:off x="3260927" y="517720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60927" y="546432"/>
        <a:ext cx="242432" cy="86137"/>
      </dsp:txXfrm>
    </dsp:sp>
    <dsp:sp modelId="{47E96415-46D7-4FC8-930B-2BBE8334AFD5}">
      <dsp:nvSpPr>
        <dsp:cNvPr id="0" name=""/>
        <dsp:cNvSpPr/>
      </dsp:nvSpPr>
      <dsp:spPr>
        <a:xfrm>
          <a:off x="3550059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АТ/ЖД транспорт</a:t>
          </a:r>
          <a:endParaRPr lang="ru-RU" sz="800" kern="1200" dirty="0"/>
        </a:p>
      </dsp:txBody>
      <dsp:txXfrm>
        <a:off x="3567014" y="16955"/>
        <a:ext cx="544965" cy="21263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4B6B7-5EE5-4BEC-A40C-FD77FD3A227A}">
      <dsp:nvSpPr>
        <dsp:cNvPr id="0" name=""/>
        <dsp:cNvSpPr/>
      </dsp:nvSpPr>
      <dsp:spPr>
        <a:xfrm>
          <a:off x="1793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Судно</a:t>
          </a:r>
          <a:endParaRPr lang="ru-RU" sz="800" kern="1200" dirty="0"/>
        </a:p>
      </dsp:txBody>
      <dsp:txXfrm>
        <a:off x="18748" y="16955"/>
        <a:ext cx="544965" cy="2126330"/>
      </dsp:txXfrm>
    </dsp:sp>
    <dsp:sp modelId="{72EFE45A-D54C-48F0-A789-70F921FFDFE8}">
      <dsp:nvSpPr>
        <dsp:cNvPr id="0" name=""/>
        <dsp:cNvSpPr/>
      </dsp:nvSpPr>
      <dsp:spPr>
        <a:xfrm>
          <a:off x="592500" y="1009418"/>
          <a:ext cx="298017" cy="141403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92500" y="1037699"/>
        <a:ext cx="255596" cy="84841"/>
      </dsp:txXfrm>
    </dsp:sp>
    <dsp:sp modelId="{06699601-73EB-44B8-A270-8F543B9844D1}">
      <dsp:nvSpPr>
        <dsp:cNvPr id="0" name=""/>
        <dsp:cNvSpPr/>
      </dsp:nvSpPr>
      <dsp:spPr>
        <a:xfrm>
          <a:off x="892979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 </a:t>
          </a:r>
          <a:r>
            <a:rPr lang="ru-RU" sz="800" kern="1200" baseline="0" dirty="0" smtClean="0">
              <a:solidFill>
                <a:schemeClr val="tx1"/>
              </a:solidFill>
            </a:rPr>
            <a:t>пропуска </a:t>
          </a:r>
          <a:r>
            <a:rPr lang="en-US" sz="800" kern="1200" baseline="0" dirty="0" smtClean="0">
              <a:solidFill>
                <a:schemeClr val="tx1"/>
              </a:solidFill>
            </a:rPr>
            <a:t>/</a:t>
          </a:r>
          <a:r>
            <a:rPr lang="ru-RU" sz="800" kern="1200" baseline="0" dirty="0" smtClean="0">
              <a:solidFill>
                <a:schemeClr val="tx1"/>
              </a:solidFill>
            </a:rPr>
            <a:t> Порт</a:t>
          </a:r>
          <a:r>
            <a:rPr lang="en-US" sz="800" kern="1200" baseline="0" dirty="0" smtClean="0">
              <a:solidFill>
                <a:schemeClr val="tx1"/>
              </a:solidFill>
            </a:rPr>
            <a:t> 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909934" y="16955"/>
        <a:ext cx="544965" cy="2126330"/>
      </dsp:txXfrm>
    </dsp:sp>
    <dsp:sp modelId="{8EDA6D6A-F88F-4E7D-A674-F29D9FF08BF2}">
      <dsp:nvSpPr>
        <dsp:cNvPr id="0" name=""/>
        <dsp:cNvSpPr/>
      </dsp:nvSpPr>
      <dsp:spPr>
        <a:xfrm>
          <a:off x="1484210" y="500968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484210" y="529680"/>
        <a:ext cx="242432" cy="86137"/>
      </dsp:txXfrm>
    </dsp:sp>
    <dsp:sp modelId="{5582154C-EF85-4F3E-A6F9-0F1AE2324FA6}">
      <dsp:nvSpPr>
        <dsp:cNvPr id="0" name=""/>
        <dsp:cNvSpPr/>
      </dsp:nvSpPr>
      <dsp:spPr>
        <a:xfrm>
          <a:off x="1775926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Терминал</a:t>
          </a:r>
          <a:endParaRPr lang="ru-RU" sz="800" kern="1200" dirty="0"/>
        </a:p>
      </dsp:txBody>
      <dsp:txXfrm>
        <a:off x="1792881" y="16955"/>
        <a:ext cx="544965" cy="2126330"/>
      </dsp:txXfrm>
    </dsp:sp>
    <dsp:sp modelId="{E7BF7D55-452B-4CCE-ADD9-952F6C469A4C}">
      <dsp:nvSpPr>
        <dsp:cNvPr id="0" name=""/>
        <dsp:cNvSpPr/>
      </dsp:nvSpPr>
      <dsp:spPr>
        <a:xfrm>
          <a:off x="2365196" y="502577"/>
          <a:ext cx="293236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365196" y="531289"/>
        <a:ext cx="250168" cy="86137"/>
      </dsp:txXfrm>
    </dsp:sp>
    <dsp:sp modelId="{E368ADC7-0AAF-4F65-80DB-529FA8124653}">
      <dsp:nvSpPr>
        <dsp:cNvPr id="0" name=""/>
        <dsp:cNvSpPr/>
      </dsp:nvSpPr>
      <dsp:spPr>
        <a:xfrm>
          <a:off x="2667112" y="0"/>
          <a:ext cx="578875" cy="216024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baseline="0" dirty="0" smtClean="0">
              <a:solidFill>
                <a:schemeClr val="tx1"/>
              </a:solidFill>
            </a:rPr>
            <a:t>Пункт</a:t>
          </a:r>
          <a:r>
            <a:rPr lang="ru-RU" sz="800" kern="1200" dirty="0" smtClean="0"/>
            <a:t> </a:t>
          </a:r>
          <a:r>
            <a:rPr lang="ru-RU" sz="800" kern="1200" baseline="0" dirty="0" smtClean="0">
              <a:solidFill>
                <a:schemeClr val="tx1"/>
              </a:solidFill>
            </a:rPr>
            <a:t>пропуска</a:t>
          </a:r>
          <a:endParaRPr lang="ru-RU" sz="800" kern="1200" baseline="0" dirty="0">
            <a:solidFill>
              <a:schemeClr val="tx1"/>
            </a:solidFill>
          </a:endParaRPr>
        </a:p>
      </dsp:txBody>
      <dsp:txXfrm>
        <a:off x="2684067" y="16955"/>
        <a:ext cx="544965" cy="2126330"/>
      </dsp:txXfrm>
    </dsp:sp>
    <dsp:sp modelId="{2879DD58-6BCB-4065-BE44-AD571BEC53E1}">
      <dsp:nvSpPr>
        <dsp:cNvPr id="0" name=""/>
        <dsp:cNvSpPr/>
      </dsp:nvSpPr>
      <dsp:spPr>
        <a:xfrm>
          <a:off x="3260927" y="517720"/>
          <a:ext cx="285500" cy="143561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260927" y="546432"/>
        <a:ext cx="242432" cy="86137"/>
      </dsp:txXfrm>
    </dsp:sp>
    <dsp:sp modelId="{47E96415-46D7-4FC8-930B-2BBE8334AFD5}">
      <dsp:nvSpPr>
        <dsp:cNvPr id="0" name=""/>
        <dsp:cNvSpPr/>
      </dsp:nvSpPr>
      <dsp:spPr>
        <a:xfrm>
          <a:off x="3550059" y="0"/>
          <a:ext cx="578875" cy="2160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АТ/ЖД транспорт</a:t>
          </a:r>
          <a:endParaRPr lang="ru-RU" sz="800" kern="1200" dirty="0"/>
        </a:p>
      </dsp:txBody>
      <dsp:txXfrm>
        <a:off x="3567014" y="16955"/>
        <a:ext cx="544965" cy="2126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Конференция по Упрощению процедур торговли и продвижению кавказских транзитных коридоров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B331-4D3E-4939-8325-CAD151747C8F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Ройзина Галина ООО "ППЛ33-35", Украина, Одесса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414A-93D8-434B-82B0-4D7ED1CA4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771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Конференция по Упрощению процедур торговли и продвижению кавказских транзитных коридоров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A450F-D877-4D6E-BFE1-3BD6B7E46B2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Ройзина Галина ООО "ППЛ33-35", Украина, Одесса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32981-2ACB-40E9-9C42-B0FEA26F7F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74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5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81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03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39E1-92A1-4C9E-8F7E-ACEA3ADE6724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C812-0243-4672-B058-553D1ACE1E06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0E81-DA02-4588-9AEE-2BC15999DF5B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D16B-661A-4338-9113-2E3A0BE3AB1F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B29D-E225-4E5E-92D2-455DB535523B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4D0-F670-41CC-8085-E40BC233A862}" type="datetime1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CE2E-0C8B-4128-96A8-C64685635954}" type="datetime1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7374-A1FC-4126-B59D-A1523BAB3DE4}" type="datetime1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883A-2F49-42BF-9167-4CE91B8CB163}" type="datetime1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B1D0-7B8C-458C-BECB-55E556E18EF1}" type="datetime1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EE901-2F2D-474A-B8CF-17FE030EA7B7}" type="datetime1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B7277-33C2-40CE-8EF8-50BF44376D69}" type="datetime1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CARGO </a:t>
            </a:r>
            <a:r>
              <a:rPr lang="ru-RU" smtClean="0"/>
              <a:t>Форум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5C1F-4EFC-4C82-945C-82A03759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3478"/>
            <a:ext cx="7643192" cy="4392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Информационная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Система Портового Сообщества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900" b="1" spc="1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одержимое 1"/>
          <p:cNvSpPr txBox="1">
            <a:spLocks/>
          </p:cNvSpPr>
          <p:nvPr/>
        </p:nvSpPr>
        <p:spPr bwMode="auto">
          <a:xfrm>
            <a:off x="971600" y="4515966"/>
            <a:ext cx="79208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7623" y="47278"/>
            <a:ext cx="7920881" cy="1015663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Предварительное информирование о грузах до прихода судна</a:t>
            </a: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4767264"/>
            <a:ext cx="432048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10</a:t>
            </a:fld>
            <a:endParaRPr lang="ru-RU" b="1" dirty="0">
              <a:solidFill>
                <a:srgbClr val="92D05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79274" y="1080133"/>
            <a:ext cx="4130729" cy="2160240"/>
            <a:chOff x="323528" y="1421322"/>
            <a:chExt cx="8568952" cy="4464496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3959128464"/>
                </p:ext>
              </p:extLst>
            </p:nvPr>
          </p:nvGraphicFramePr>
          <p:xfrm>
            <a:off x="323528" y="1421322"/>
            <a:ext cx="8568952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Стрелка влево 12"/>
            <p:cNvSpPr/>
            <p:nvPr/>
          </p:nvSpPr>
          <p:spPr>
            <a:xfrm>
              <a:off x="1547664" y="391799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7070768" y="4644698"/>
              <a:ext cx="627001" cy="647462"/>
              <a:chOff x="3367625" y="4649528"/>
              <a:chExt cx="627001" cy="647462"/>
            </a:xfrm>
          </p:grpSpPr>
          <p:sp>
            <p:nvSpPr>
              <p:cNvPr id="34" name="Стрелка влево 33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Стрелка влево 34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5220072" y="4660293"/>
              <a:ext cx="627001" cy="647462"/>
              <a:chOff x="3367625" y="4649528"/>
              <a:chExt cx="627001" cy="647462"/>
            </a:xfrm>
          </p:grpSpPr>
          <p:sp>
            <p:nvSpPr>
              <p:cNvPr id="32" name="Стрелка влево 31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трелка влево 32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374743" y="4673738"/>
              <a:ext cx="627001" cy="647462"/>
              <a:chOff x="3367625" y="4649528"/>
              <a:chExt cx="627001" cy="647462"/>
            </a:xfrm>
          </p:grpSpPr>
          <p:sp>
            <p:nvSpPr>
              <p:cNvPr id="30" name="Стрелка влево 29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Стрелка влево 30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Стрелка влево 18"/>
            <p:cNvSpPr/>
            <p:nvPr/>
          </p:nvSpPr>
          <p:spPr>
            <a:xfrm>
              <a:off x="7062222" y="276747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лево 19"/>
            <p:cNvSpPr/>
            <p:nvPr/>
          </p:nvSpPr>
          <p:spPr>
            <a:xfrm>
              <a:off x="5220072" y="2797258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лево 22"/>
            <p:cNvSpPr/>
            <p:nvPr/>
          </p:nvSpPr>
          <p:spPr>
            <a:xfrm>
              <a:off x="3374744" y="2780522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743" y="2065486"/>
              <a:ext cx="597307" cy="36985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317" y="2032960"/>
              <a:ext cx="597307" cy="36985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222" y="2060042"/>
              <a:ext cx="597307" cy="36985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382" y="4227646"/>
              <a:ext cx="571809" cy="429297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164" y="4215401"/>
              <a:ext cx="571809" cy="429297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271" y="4196638"/>
              <a:ext cx="571809" cy="429297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151830" y="3175570"/>
            <a:ext cx="7992170" cy="1446312"/>
            <a:chOff x="2" y="-73306"/>
            <a:chExt cx="7620858" cy="2808783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" y="28424"/>
              <a:ext cx="7620858" cy="27070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120794" y="-73306"/>
              <a:ext cx="7500066" cy="2753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r>
                <a:rPr lang="ru-RU" sz="2200" b="1" dirty="0" smtClean="0"/>
                <a:t>Участники оформления: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Морские агенты </a:t>
              </a:r>
              <a:r>
                <a:rPr lang="ru-RU" sz="1600" dirty="0" smtClean="0"/>
                <a:t>- предоставление предварительной информации в ИСПС до прибытия судна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Портовые операторы</a:t>
              </a:r>
              <a:r>
                <a:rPr lang="ru-RU" sz="1600" dirty="0" smtClean="0"/>
                <a:t> - предоставление информации в ИСПС при фактической выгрузке судна</a:t>
              </a:r>
              <a:endParaRPr lang="ru-RU" sz="1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508105" y="1104919"/>
            <a:ext cx="3600400" cy="2137326"/>
            <a:chOff x="0" y="120794"/>
            <a:chExt cx="7913144" cy="3882618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0" y="175668"/>
              <a:ext cx="7913144" cy="3513404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155526" y="120794"/>
              <a:ext cx="7671555" cy="3882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</a:rPr>
                <a:t>Документы:</a:t>
              </a:r>
              <a:endParaRPr lang="ru-RU" sz="2200" b="1" kern="12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dirty="0" smtClean="0">
                  <a:solidFill>
                    <a:schemeClr val="tx1"/>
                  </a:solidFill>
                </a:rPr>
                <a:t>Электронный документ «Предварительная выгрузка»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dirty="0" smtClean="0">
                  <a:solidFill>
                    <a:schemeClr val="tx1"/>
                  </a:solidFill>
                </a:rPr>
                <a:t>Электронный документ </a:t>
              </a:r>
            </a:p>
            <a:p>
              <a:r>
                <a:rPr lang="ru-RU" sz="1600" dirty="0">
                  <a:solidFill>
                    <a:schemeClr val="tx1"/>
                  </a:solidFill>
                </a:rPr>
                <a:t> </a:t>
              </a:r>
              <a:r>
                <a:rPr lang="ru-RU" sz="1600" dirty="0" smtClean="0">
                  <a:solidFill>
                    <a:schemeClr val="tx1"/>
                  </a:solidFill>
                </a:rPr>
                <a:t>     «Фактическая выгрузка»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2399882" y="1307141"/>
            <a:ext cx="810997" cy="52728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7623" y="18703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Оформление импортного груза</a:t>
            </a: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4767264"/>
            <a:ext cx="432048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11</a:t>
            </a:fld>
            <a:endParaRPr lang="ru-RU" b="1" dirty="0">
              <a:solidFill>
                <a:srgbClr val="92D05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60868" y="653784"/>
            <a:ext cx="4130729" cy="2160240"/>
            <a:chOff x="323528" y="1421322"/>
            <a:chExt cx="8568952" cy="4464496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3465023547"/>
                </p:ext>
              </p:extLst>
            </p:nvPr>
          </p:nvGraphicFramePr>
          <p:xfrm>
            <a:off x="323528" y="1421322"/>
            <a:ext cx="8568952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Стрелка влево 12"/>
            <p:cNvSpPr/>
            <p:nvPr/>
          </p:nvSpPr>
          <p:spPr>
            <a:xfrm>
              <a:off x="1547664" y="391799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7070768" y="4644698"/>
              <a:ext cx="627001" cy="647462"/>
              <a:chOff x="3367625" y="4649528"/>
              <a:chExt cx="627001" cy="647462"/>
            </a:xfrm>
          </p:grpSpPr>
          <p:sp>
            <p:nvSpPr>
              <p:cNvPr id="34" name="Стрелка влево 33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Стрелка влево 34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5220072" y="4660293"/>
              <a:ext cx="627001" cy="647462"/>
              <a:chOff x="3367625" y="4649528"/>
              <a:chExt cx="627001" cy="647462"/>
            </a:xfrm>
          </p:grpSpPr>
          <p:sp>
            <p:nvSpPr>
              <p:cNvPr id="32" name="Стрелка влево 31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трелка влево 32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374743" y="4673738"/>
              <a:ext cx="627001" cy="647462"/>
              <a:chOff x="3367625" y="4649528"/>
              <a:chExt cx="627001" cy="647462"/>
            </a:xfrm>
          </p:grpSpPr>
          <p:sp>
            <p:nvSpPr>
              <p:cNvPr id="30" name="Стрелка влево 29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Стрелка влево 30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Стрелка влево 18"/>
            <p:cNvSpPr/>
            <p:nvPr/>
          </p:nvSpPr>
          <p:spPr>
            <a:xfrm>
              <a:off x="7062222" y="276747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лево 19"/>
            <p:cNvSpPr/>
            <p:nvPr/>
          </p:nvSpPr>
          <p:spPr>
            <a:xfrm>
              <a:off x="5220072" y="2797258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лево 22"/>
            <p:cNvSpPr/>
            <p:nvPr/>
          </p:nvSpPr>
          <p:spPr>
            <a:xfrm>
              <a:off x="3374744" y="2780522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743" y="2065486"/>
              <a:ext cx="597307" cy="36985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317" y="2032960"/>
              <a:ext cx="597307" cy="36985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222" y="2060042"/>
              <a:ext cx="597307" cy="369852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382" y="4227646"/>
              <a:ext cx="571809" cy="429297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164" y="4215401"/>
              <a:ext cx="571809" cy="429297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271" y="4196638"/>
              <a:ext cx="571809" cy="429297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149523" y="2735957"/>
            <a:ext cx="4128014" cy="1940301"/>
            <a:chOff x="2" y="-93157"/>
            <a:chExt cx="7620858" cy="282863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" y="28424"/>
              <a:ext cx="7620858" cy="27070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2" y="-93157"/>
              <a:ext cx="7606250" cy="2753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r>
                <a:rPr lang="ru-RU" sz="2200" b="1" dirty="0" smtClean="0"/>
                <a:t>Участники оформления: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Экспедиторские организации  </a:t>
              </a:r>
              <a:endParaRPr lang="ru-RU" sz="1600" dirty="0" smtClean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Таможня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Портовые операторы / Весовые комплексы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/>
                <a:t>ГП «АМПУ» (порты)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Перевозчики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283685" y="621921"/>
            <a:ext cx="3808102" cy="3986375"/>
            <a:chOff x="8092995" y="-4938008"/>
            <a:chExt cx="7913144" cy="3794829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8092995" y="-4894882"/>
              <a:ext cx="7913144" cy="3751703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8245155" y="-4938008"/>
              <a:ext cx="7760982" cy="3656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</a:rPr>
                <a:t>Документы:</a:t>
              </a:r>
              <a:endParaRPr lang="ru-RU" sz="2200" b="1" kern="12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«Наряд»</a:t>
              </a:r>
              <a:r>
                <a:rPr lang="ru-RU" sz="1600" dirty="0" smtClean="0">
                  <a:solidFill>
                    <a:schemeClr val="tx1"/>
                  </a:solidFill>
                </a:rPr>
                <a:t> (экспедитор)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«Разрешение на погрузку на ТС» и              «Назначение ФТК» </a:t>
              </a:r>
              <a:r>
                <a:rPr lang="ru-RU" sz="1600" dirty="0">
                  <a:solidFill>
                    <a:schemeClr val="tx1"/>
                  </a:solidFill>
                </a:rPr>
                <a:t>(таможня)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«Заявка на получение электронного пропуска на въезд АТ в порт» </a:t>
              </a:r>
              <a:r>
                <a:rPr lang="ru-RU" sz="1600" dirty="0">
                  <a:solidFill>
                    <a:schemeClr val="tx1"/>
                  </a:solidFill>
                </a:rPr>
                <a:t>(</a:t>
              </a:r>
              <a:r>
                <a:rPr lang="ru-RU" sz="1600" dirty="0" smtClean="0">
                  <a:solidFill>
                    <a:schemeClr val="tx1"/>
                  </a:solidFill>
                </a:rPr>
                <a:t>экспедитор/перевозчик)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«Электронный пропуск </a:t>
              </a:r>
              <a:r>
                <a:rPr lang="ru-RU" sz="1600" b="1" dirty="0">
                  <a:solidFill>
                    <a:schemeClr val="tx1"/>
                  </a:solidFill>
                </a:rPr>
                <a:t>на въезд АТ в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порт» </a:t>
              </a:r>
              <a:r>
                <a:rPr lang="ru-RU" sz="1600" dirty="0">
                  <a:solidFill>
                    <a:schemeClr val="tx1"/>
                  </a:solidFill>
                </a:rPr>
                <a:t>(порт)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«Результаты взвешивания» </a:t>
              </a:r>
              <a:r>
                <a:rPr lang="ru-RU" sz="1600" dirty="0">
                  <a:solidFill>
                    <a:schemeClr val="tx1"/>
                  </a:solidFill>
                </a:rPr>
                <a:t>(весовой </a:t>
              </a:r>
              <a:r>
                <a:rPr lang="ru-RU" sz="1600" dirty="0" smtClean="0">
                  <a:solidFill>
                    <a:schemeClr val="tx1"/>
                  </a:solidFill>
                </a:rPr>
                <a:t>комплекс)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</a:t>
              </a:r>
              <a:r>
                <a:rPr lang="ru-RU" sz="1600" b="1" dirty="0">
                  <a:solidFill>
                    <a:schemeClr val="tx1"/>
                  </a:solidFill>
                </a:rPr>
                <a:t>Разрешение на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выезд с территории пункта пропуска» </a:t>
              </a:r>
              <a:r>
                <a:rPr lang="ru-RU" sz="1600" dirty="0">
                  <a:solidFill>
                    <a:schemeClr val="tx1"/>
                  </a:solidFill>
                </a:rPr>
                <a:t>(таможня</a:t>
              </a:r>
              <a:r>
                <a:rPr lang="ru-RU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«Маркер» для блокирования оформления</a:t>
              </a:r>
              <a:endParaRPr lang="en-US" sz="1600" dirty="0">
                <a:solidFill>
                  <a:schemeClr val="tx1"/>
                </a:solidFill>
              </a:endParaRPr>
            </a:p>
            <a:p>
              <a:endParaRPr lang="ru-RU" sz="1600" dirty="0">
                <a:solidFill>
                  <a:schemeClr val="tx1"/>
                </a:solidFill>
              </a:endParaRPr>
            </a:p>
            <a:p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3424602" y="1003930"/>
            <a:ext cx="1297641" cy="41458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171997" y="480324"/>
            <a:ext cx="7938764" cy="44676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показатели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1" y="4767264"/>
            <a:ext cx="504057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12</a:t>
            </a:fld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99324" y="1262298"/>
            <a:ext cx="1728191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Таможня</a:t>
            </a:r>
            <a:r>
              <a:rPr lang="ru-RU" sz="2800" b="1" dirty="0" smtClean="0"/>
              <a:t>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148290" y="1236510"/>
            <a:ext cx="1551734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Порт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142906" y="1727497"/>
            <a:ext cx="1557118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Терминал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387648" y="714998"/>
            <a:ext cx="1399179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Линия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87648" y="1025131"/>
            <a:ext cx="2088233" cy="4455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Предварительная информация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362894" y="1904064"/>
            <a:ext cx="2401019" cy="3402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Заявка на груз (наряд)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367458" y="1572431"/>
            <a:ext cx="1551734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Экспедитор</a:t>
            </a:r>
            <a:endParaRPr lang="ru-RU" sz="20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599324" y="1572431"/>
            <a:ext cx="1891949" cy="56097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Разрешение на погрузку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390080" y="3594234"/>
            <a:ext cx="2392288" cy="3878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Заявка на пропуск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611764" y="4221583"/>
            <a:ext cx="1891949" cy="3662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Пропуск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176391" y="4058591"/>
            <a:ext cx="1523633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НТП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168379" y="4432725"/>
            <a:ext cx="1518248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Таможня</a:t>
            </a:r>
            <a:r>
              <a:rPr lang="ru-RU" sz="2800" b="1" dirty="0" smtClean="0"/>
              <a:t> </a:t>
            </a:r>
            <a:endParaRPr lang="ru-RU" dirty="0"/>
          </a:p>
        </p:txBody>
      </p:sp>
      <p:cxnSp>
        <p:nvCxnSpPr>
          <p:cNvPr id="83" name="Прямая со стрелкой 82"/>
          <p:cNvCxnSpPr>
            <a:endCxn id="27" idx="1"/>
          </p:cNvCxnSpPr>
          <p:nvPr/>
        </p:nvCxnSpPr>
        <p:spPr>
          <a:xfrm>
            <a:off x="3475881" y="1247895"/>
            <a:ext cx="1123443" cy="169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7148289" y="722245"/>
            <a:ext cx="1551734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Экспедитор</a:t>
            </a:r>
            <a:endParaRPr lang="ru-RU" sz="2000" dirty="0"/>
          </a:p>
        </p:txBody>
      </p:sp>
      <p:cxnSp>
        <p:nvCxnSpPr>
          <p:cNvPr id="100" name="Прямая со стрелкой 99"/>
          <p:cNvCxnSpPr>
            <a:stCxn id="58" idx="3"/>
            <a:endCxn id="96" idx="1"/>
          </p:cNvCxnSpPr>
          <p:nvPr/>
        </p:nvCxnSpPr>
        <p:spPr>
          <a:xfrm flipV="1">
            <a:off x="6491273" y="877312"/>
            <a:ext cx="657016" cy="975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V="1">
            <a:off x="6491273" y="1417365"/>
            <a:ext cx="657016" cy="435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6491273" y="1852920"/>
            <a:ext cx="6516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1405706" y="3283380"/>
            <a:ext cx="1551734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Экспедитор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4656742" y="3060583"/>
            <a:ext cx="1551734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Порт</a:t>
            </a: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4599324" y="3400267"/>
            <a:ext cx="1891949" cy="7690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Разрешение на оформление пропуска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4" name="Прямая со стрелкой 113"/>
          <p:cNvCxnSpPr>
            <a:stCxn id="60" idx="3"/>
          </p:cNvCxnSpPr>
          <p:nvPr/>
        </p:nvCxnSpPr>
        <p:spPr>
          <a:xfrm flipV="1">
            <a:off x="3782368" y="3283380"/>
            <a:ext cx="874374" cy="504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7167957" y="3680723"/>
            <a:ext cx="1501004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Экспедитор</a:t>
            </a:r>
            <a:endParaRPr lang="ru-RU" sz="2000" dirty="0"/>
          </a:p>
        </p:txBody>
      </p:sp>
      <p:cxnSp>
        <p:nvCxnSpPr>
          <p:cNvPr id="116" name="Прямая со стрелкой 115"/>
          <p:cNvCxnSpPr>
            <a:stCxn id="61" idx="3"/>
            <a:endCxn id="115" idx="1"/>
          </p:cNvCxnSpPr>
          <p:nvPr/>
        </p:nvCxnSpPr>
        <p:spPr>
          <a:xfrm flipV="1">
            <a:off x="6503713" y="3835790"/>
            <a:ext cx="664244" cy="568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111" idx="3"/>
            <a:endCxn id="115" idx="1"/>
          </p:cNvCxnSpPr>
          <p:nvPr/>
        </p:nvCxnSpPr>
        <p:spPr>
          <a:xfrm>
            <a:off x="6491273" y="3784805"/>
            <a:ext cx="676684" cy="50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61" idx="3"/>
            <a:endCxn id="62" idx="1"/>
          </p:cNvCxnSpPr>
          <p:nvPr/>
        </p:nvCxnSpPr>
        <p:spPr>
          <a:xfrm flipV="1">
            <a:off x="6503713" y="4213658"/>
            <a:ext cx="672678" cy="191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61" idx="3"/>
            <a:endCxn id="64" idx="1"/>
          </p:cNvCxnSpPr>
          <p:nvPr/>
        </p:nvCxnSpPr>
        <p:spPr>
          <a:xfrm>
            <a:off x="6503713" y="4404688"/>
            <a:ext cx="664666" cy="183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>
            <a:stCxn id="54" idx="3"/>
            <a:endCxn id="27" idx="1"/>
          </p:cNvCxnSpPr>
          <p:nvPr/>
        </p:nvCxnSpPr>
        <p:spPr>
          <a:xfrm flipV="1">
            <a:off x="3763913" y="1417365"/>
            <a:ext cx="835411" cy="656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3428914" y="1389141"/>
            <a:ext cx="130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98</a:t>
            </a:r>
            <a:r>
              <a:rPr lang="ru-RU" sz="3600" b="1" dirty="0" smtClean="0">
                <a:solidFill>
                  <a:srgbClr val="FF0000"/>
                </a:solidFill>
              </a:rPr>
              <a:t>%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458797" y="791074"/>
            <a:ext cx="130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100%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544522" y="3018975"/>
            <a:ext cx="130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98</a:t>
            </a:r>
            <a:r>
              <a:rPr lang="ru-RU" sz="3600" b="1" dirty="0" smtClean="0">
                <a:solidFill>
                  <a:srgbClr val="FF0000"/>
                </a:solidFill>
              </a:rPr>
              <a:t>%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680543" y="4072614"/>
            <a:ext cx="119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50</a:t>
            </a:r>
            <a:r>
              <a:rPr lang="ru-RU" sz="3600" b="1" dirty="0" smtClean="0">
                <a:solidFill>
                  <a:srgbClr val="FF0000"/>
                </a:solidFill>
              </a:rPr>
              <a:t>% </a:t>
            </a:r>
          </a:p>
        </p:txBody>
      </p:sp>
      <p:sp>
        <p:nvSpPr>
          <p:cNvPr id="1030" name="TextBox 1029"/>
          <p:cNvSpPr txBox="1"/>
          <p:nvPr/>
        </p:nvSpPr>
        <p:spPr>
          <a:xfrm>
            <a:off x="1368720" y="4018713"/>
            <a:ext cx="2050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ИСПС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38762" y="447387"/>
            <a:ext cx="4253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БЕЗ КОНТАКТА С СОТРУДНИКАМИ ПОРТА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1362894" y="2705020"/>
            <a:ext cx="2818724" cy="3402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Результаты взвешивания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367457" y="2373387"/>
            <a:ext cx="2511785" cy="3101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Весовые</a:t>
            </a:r>
            <a:r>
              <a:rPr lang="ru-RU" sz="2000" b="1" dirty="0" smtClean="0"/>
              <a:t> комплексы</a:t>
            </a:r>
            <a:endParaRPr lang="ru-RU" sz="2000" dirty="0"/>
          </a:p>
        </p:txBody>
      </p:sp>
      <p:cxnSp>
        <p:nvCxnSpPr>
          <p:cNvPr id="1032" name="Прямая со стрелкой 1031"/>
          <p:cNvCxnSpPr/>
          <p:nvPr/>
        </p:nvCxnSpPr>
        <p:spPr>
          <a:xfrm flipV="1">
            <a:off x="4181618" y="1470660"/>
            <a:ext cx="417704" cy="1286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199448" y="2103179"/>
            <a:ext cx="130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100%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6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6" grpId="0"/>
      <p:bldP spid="138" grpId="0"/>
      <p:bldP spid="1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/>
        </p:nvGrpSpPr>
        <p:grpSpPr>
          <a:xfrm>
            <a:off x="1160868" y="653784"/>
            <a:ext cx="4130729" cy="2160240"/>
            <a:chOff x="323528" y="1421322"/>
            <a:chExt cx="8568952" cy="4464496"/>
          </a:xfrm>
        </p:grpSpPr>
        <p:graphicFrame>
          <p:nvGraphicFramePr>
            <p:cNvPr id="48" name="Схема 47"/>
            <p:cNvGraphicFramePr/>
            <p:nvPr>
              <p:extLst>
                <p:ext uri="{D42A27DB-BD31-4B8C-83A1-F6EECF244321}">
                  <p14:modId xmlns:p14="http://schemas.microsoft.com/office/powerpoint/2010/main" val="1138776824"/>
                </p:ext>
              </p:extLst>
            </p:nvPr>
          </p:nvGraphicFramePr>
          <p:xfrm>
            <a:off x="323528" y="1421322"/>
            <a:ext cx="8568952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9" name="Стрелка влево 48"/>
            <p:cNvSpPr/>
            <p:nvPr/>
          </p:nvSpPr>
          <p:spPr>
            <a:xfrm>
              <a:off x="1547664" y="391799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7070768" y="4644698"/>
              <a:ext cx="627001" cy="647462"/>
              <a:chOff x="3367625" y="4649528"/>
              <a:chExt cx="627001" cy="647462"/>
            </a:xfrm>
          </p:grpSpPr>
          <p:sp>
            <p:nvSpPr>
              <p:cNvPr id="66" name="Стрелка влево 65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Стрелка влево 66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5220072" y="4660293"/>
              <a:ext cx="627001" cy="647462"/>
              <a:chOff x="3367625" y="4649528"/>
              <a:chExt cx="627001" cy="647462"/>
            </a:xfrm>
          </p:grpSpPr>
          <p:sp>
            <p:nvSpPr>
              <p:cNvPr id="64" name="Стрелка влево 63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Стрелка влево 64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374743" y="4673738"/>
              <a:ext cx="627001" cy="647462"/>
              <a:chOff x="3367625" y="4649528"/>
              <a:chExt cx="627001" cy="647462"/>
            </a:xfrm>
          </p:grpSpPr>
          <p:sp>
            <p:nvSpPr>
              <p:cNvPr id="62" name="Стрелка влево 61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rgbClr val="92D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Стрелка влево 62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Стрелка влево 52"/>
            <p:cNvSpPr/>
            <p:nvPr/>
          </p:nvSpPr>
          <p:spPr>
            <a:xfrm>
              <a:off x="7062222" y="2767475"/>
              <a:ext cx="609908" cy="309651"/>
            </a:xfrm>
            <a:prstGeom prst="leftArrow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 влево 53"/>
            <p:cNvSpPr/>
            <p:nvPr/>
          </p:nvSpPr>
          <p:spPr>
            <a:xfrm>
              <a:off x="5220072" y="2797258"/>
              <a:ext cx="609908" cy="309651"/>
            </a:xfrm>
            <a:prstGeom prst="leftArrow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трелка влево 54"/>
            <p:cNvSpPr/>
            <p:nvPr/>
          </p:nvSpPr>
          <p:spPr>
            <a:xfrm>
              <a:off x="3374744" y="2780522"/>
              <a:ext cx="609908" cy="309651"/>
            </a:xfrm>
            <a:prstGeom prst="leftArrow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743" y="2065486"/>
              <a:ext cx="597307" cy="369852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317" y="2032960"/>
              <a:ext cx="597307" cy="369852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222" y="2060042"/>
              <a:ext cx="597307" cy="369852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382" y="4227646"/>
              <a:ext cx="571809" cy="429297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164" y="4215401"/>
              <a:ext cx="571809" cy="429297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271" y="4196638"/>
              <a:ext cx="571809" cy="429297"/>
            </a:xfrm>
            <a:prstGeom prst="rect">
              <a:avLst/>
            </a:prstGeom>
          </p:spPr>
        </p:pic>
      </p:grp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Оформление экспортного груза</a:t>
            </a: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4767264"/>
            <a:ext cx="432048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13</a:t>
            </a:fld>
            <a:endParaRPr lang="ru-RU" b="1" dirty="0">
              <a:solidFill>
                <a:srgbClr val="92D050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303454" y="659982"/>
            <a:ext cx="3800189" cy="4209595"/>
            <a:chOff x="8092995" y="-4570213"/>
            <a:chExt cx="7913144" cy="3427034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8092995" y="-4570213"/>
              <a:ext cx="7913144" cy="3427033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Скругленный прямоугольник 4"/>
            <p:cNvSpPr/>
            <p:nvPr/>
          </p:nvSpPr>
          <p:spPr>
            <a:xfrm>
              <a:off x="8225323" y="-4570212"/>
              <a:ext cx="7539198" cy="3427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</a:rPr>
                <a:t>Документы:</a:t>
              </a:r>
              <a:endParaRPr lang="ru-RU" sz="2200" b="1" kern="12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«Заявка на прибытие экспортного груза»</a:t>
              </a:r>
              <a:r>
                <a:rPr lang="ru-RU" sz="1600" dirty="0" smtClean="0">
                  <a:solidFill>
                    <a:schemeClr val="tx1"/>
                  </a:solidFill>
                </a:rPr>
                <a:t> (экспедитор/перевозчик)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«Разрешение на выгрузку с ТС» </a:t>
              </a:r>
              <a:r>
                <a:rPr lang="ru-RU" sz="1600" dirty="0" smtClean="0">
                  <a:solidFill>
                    <a:schemeClr val="tx1"/>
                  </a:solidFill>
                </a:rPr>
                <a:t>(</a:t>
              </a:r>
              <a:r>
                <a:rPr lang="ru-RU" sz="1600" dirty="0">
                  <a:solidFill>
                    <a:schemeClr val="tx1"/>
                  </a:solidFill>
                </a:rPr>
                <a:t>таможня)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«Заявка на получение электронного пропуска на въезд АТ в порт» </a:t>
              </a:r>
              <a:r>
                <a:rPr lang="ru-RU" sz="1600" dirty="0">
                  <a:solidFill>
                    <a:schemeClr val="tx1"/>
                  </a:solidFill>
                </a:rPr>
                <a:t>(</a:t>
              </a:r>
              <a:r>
                <a:rPr lang="ru-RU" sz="1600" dirty="0" smtClean="0">
                  <a:solidFill>
                    <a:schemeClr val="tx1"/>
                  </a:solidFill>
                </a:rPr>
                <a:t>экспедитор/перевозчик)</a:t>
              </a:r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«Электронный пропуск </a:t>
              </a:r>
              <a:r>
                <a:rPr lang="ru-RU" sz="1600" b="1" dirty="0">
                  <a:solidFill>
                    <a:schemeClr val="tx1"/>
                  </a:solidFill>
                </a:rPr>
                <a:t>на въезд АТ в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порт» </a:t>
              </a:r>
              <a:r>
                <a:rPr lang="ru-RU" sz="1600" dirty="0">
                  <a:solidFill>
                    <a:schemeClr val="tx1"/>
                  </a:solidFill>
                </a:rPr>
                <a:t>(порт</a:t>
              </a:r>
              <a:r>
                <a:rPr lang="ru-RU" sz="1600" dirty="0" smtClean="0">
                  <a:solidFill>
                    <a:schemeClr val="tx1"/>
                  </a:solidFill>
                </a:rPr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«Приемный акт» </a:t>
              </a:r>
              <a:r>
                <a:rPr lang="ru-RU" sz="1600" dirty="0" smtClean="0">
                  <a:solidFill>
                    <a:schemeClr val="tx1"/>
                  </a:solidFill>
                </a:rPr>
                <a:t>(портовый оператор)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>
                  <a:solidFill>
                    <a:schemeClr val="tx1"/>
                  </a:solidFill>
                </a:rPr>
                <a:t>«Поручение на погрузку на судно» </a:t>
              </a:r>
              <a:r>
                <a:rPr lang="ru-RU" sz="1600" dirty="0">
                  <a:solidFill>
                    <a:schemeClr val="tx1"/>
                  </a:solidFill>
                </a:rPr>
                <a:t>(</a:t>
              </a:r>
              <a:r>
                <a:rPr lang="ru-RU" sz="1600" dirty="0" smtClean="0">
                  <a:solidFill>
                    <a:schemeClr val="tx1"/>
                  </a:solidFill>
                </a:rPr>
                <a:t>экспедитор)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>
                  <a:solidFill>
                    <a:schemeClr val="tx1"/>
                  </a:solidFill>
                </a:rPr>
                <a:t>«Разрешение на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погрузку на судно» </a:t>
              </a:r>
              <a:r>
                <a:rPr lang="ru-RU" sz="1600" dirty="0">
                  <a:solidFill>
                    <a:schemeClr val="tx1"/>
                  </a:solidFill>
                </a:rPr>
                <a:t>(таможня)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dirty="0">
                <a:solidFill>
                  <a:schemeClr val="tx1"/>
                </a:solidFill>
              </a:endParaRPr>
            </a:p>
            <a:p>
              <a:endParaRPr lang="ru-RU" sz="1600" dirty="0">
                <a:solidFill>
                  <a:schemeClr val="tx1"/>
                </a:solidFill>
              </a:endParaRPr>
            </a:p>
            <a:p>
              <a:endParaRPr lang="ru-R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2413031" y="1276605"/>
            <a:ext cx="2489253" cy="2357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483768" y="2341531"/>
            <a:ext cx="2489253" cy="2357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1149523" y="2735957"/>
            <a:ext cx="4128014" cy="1940301"/>
            <a:chOff x="2" y="-93157"/>
            <a:chExt cx="7620858" cy="2828634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2" y="28424"/>
              <a:ext cx="7620858" cy="27070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/>
            <p:nvPr/>
          </p:nvSpPr>
          <p:spPr>
            <a:xfrm>
              <a:off x="2" y="-93157"/>
              <a:ext cx="7606250" cy="2753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r>
                <a:rPr lang="ru-RU" sz="2200" b="1" dirty="0" smtClean="0"/>
                <a:t>Участники оформления: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Экспедиторские организации  </a:t>
              </a:r>
              <a:endParaRPr lang="ru-RU" sz="1600" dirty="0" smtClean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Таможня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Портовые операторы / Весовые комплексы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/>
                <a:t>ГП «АМПУ» (порты)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600" b="1" dirty="0" smtClean="0"/>
                <a:t>Перевозчики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b="1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33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41214"/>
            <a:ext cx="7481265" cy="4090776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2000" b="1" dirty="0" smtClean="0"/>
              <a:t>Оптимизация бизнес-процессов оформления грузов и судов</a:t>
            </a:r>
            <a:endParaRPr lang="ru-RU" sz="2000" b="1" dirty="0"/>
          </a:p>
          <a:p>
            <a:pPr algn="just"/>
            <a:r>
              <a:rPr lang="ru-RU" sz="2000" b="1" dirty="0" smtClean="0"/>
              <a:t>Унифицированная подача </a:t>
            </a:r>
            <a:r>
              <a:rPr lang="ru-RU" sz="2000" b="1" dirty="0"/>
              <a:t>документов субъектами во </a:t>
            </a:r>
            <a:r>
              <a:rPr lang="ru-RU" sz="2000" b="1" dirty="0" smtClean="0"/>
              <a:t>всех портах Украины с использованием одного формата и одного программного обеспечения</a:t>
            </a:r>
          </a:p>
          <a:p>
            <a:pPr algn="just"/>
            <a:r>
              <a:rPr lang="ru-RU" sz="2000" b="1" dirty="0" smtClean="0"/>
              <a:t>Подача документов субъектами в государственный орган в электронном виде в удаленном режиме</a:t>
            </a:r>
          </a:p>
          <a:p>
            <a:pPr algn="just"/>
            <a:r>
              <a:rPr lang="ru-RU" sz="2000" b="1" dirty="0" smtClean="0"/>
              <a:t>Легитимное </a:t>
            </a:r>
            <a:r>
              <a:rPr lang="ru-RU" sz="2000" b="1" dirty="0"/>
              <a:t>фиксирование факта обращения субъекта в государственный </a:t>
            </a:r>
            <a:r>
              <a:rPr lang="ru-RU" sz="2000" b="1" dirty="0" smtClean="0"/>
              <a:t>орган </a:t>
            </a:r>
            <a:r>
              <a:rPr lang="ru-RU" sz="2000" b="1" dirty="0"/>
              <a:t>(с использованием ЭЦП субъекта</a:t>
            </a:r>
            <a:r>
              <a:rPr lang="ru-RU" sz="2000" b="1" dirty="0" smtClean="0"/>
              <a:t>)</a:t>
            </a:r>
          </a:p>
          <a:p>
            <a:pPr algn="just"/>
            <a:r>
              <a:rPr lang="ru-RU" sz="2000" b="1" dirty="0" smtClean="0"/>
              <a:t>Легитимное фиксирование факта рассмотрения обращения субъекта в государственном органе (с использованием ЭЦП сотрудника гос. органов)</a:t>
            </a:r>
          </a:p>
          <a:p>
            <a:pPr marL="0" indent="0" algn="just">
              <a:buNone/>
            </a:pPr>
            <a:endParaRPr lang="ru-RU" sz="1600" b="1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преимущества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1" y="4767264"/>
            <a:ext cx="504057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14</a:t>
            </a:fld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41214"/>
            <a:ext cx="7481265" cy="3586720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Публичная и открытая технология </a:t>
            </a:r>
            <a:r>
              <a:rPr lang="ru-RU" sz="2000" b="1" dirty="0"/>
              <a:t>последовательности рассмотрения обращений субъектов государственными органами</a:t>
            </a:r>
          </a:p>
          <a:p>
            <a:pPr algn="just"/>
            <a:r>
              <a:rPr lang="ru-RU" sz="2000" b="1" dirty="0" smtClean="0"/>
              <a:t>Минимизация человеческого фактора в процессе оформления грузов и судов</a:t>
            </a:r>
          </a:p>
          <a:p>
            <a:pPr algn="just"/>
            <a:r>
              <a:rPr lang="ru-RU" sz="2000" b="1" dirty="0" smtClean="0"/>
              <a:t>Уменьшение дублирования информации в различных информационных системах</a:t>
            </a:r>
          </a:p>
          <a:p>
            <a:pPr algn="just"/>
            <a:r>
              <a:rPr lang="ru-RU" sz="2000" b="1" dirty="0" smtClean="0"/>
              <a:t>Упрощение и ускорение оформления грузов и судов</a:t>
            </a:r>
          </a:p>
          <a:p>
            <a:pPr marL="0" indent="0" algn="just">
              <a:buNone/>
            </a:pPr>
            <a:endParaRPr lang="ru-RU" sz="1600" b="1" dirty="0" smtClean="0"/>
          </a:p>
          <a:p>
            <a:pPr marL="0" indent="0" algn="just">
              <a:buNone/>
            </a:pPr>
            <a:endParaRPr lang="ru-RU" sz="1600" b="1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marL="0" indent="0" algn="just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преимущества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1" y="4767264"/>
            <a:ext cx="504057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15</a:t>
            </a:fld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Прямая соединительная линия 111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95797" y="4617060"/>
            <a:ext cx="8100392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354505" y="564798"/>
            <a:ext cx="7419540" cy="3202513"/>
            <a:chOff x="1354505" y="955323"/>
            <a:chExt cx="7419540" cy="3202513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2460" t="58572" r="20842" b="3571"/>
            <a:stretch>
              <a:fillRect/>
            </a:stretch>
          </p:blipFill>
          <p:spPr bwMode="auto">
            <a:xfrm>
              <a:off x="1354505" y="1061492"/>
              <a:ext cx="7419540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4" name="Группа 63"/>
            <p:cNvGrpSpPr/>
            <p:nvPr/>
          </p:nvGrpSpPr>
          <p:grpSpPr>
            <a:xfrm>
              <a:off x="1583693" y="2532288"/>
              <a:ext cx="173686" cy="299700"/>
              <a:chOff x="3750242" y="2817443"/>
              <a:chExt cx="347371" cy="906435"/>
            </a:xfrm>
          </p:grpSpPr>
          <p:sp>
            <p:nvSpPr>
              <p:cNvPr id="65" name="Блок-схема: извлечение 64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3750242" y="2817443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па 66"/>
            <p:cNvGrpSpPr/>
            <p:nvPr/>
          </p:nvGrpSpPr>
          <p:grpSpPr>
            <a:xfrm>
              <a:off x="1738888" y="2627522"/>
              <a:ext cx="173686" cy="299700"/>
              <a:chOff x="3750242" y="2817443"/>
              <a:chExt cx="347371" cy="906435"/>
            </a:xfrm>
          </p:grpSpPr>
          <p:sp>
            <p:nvSpPr>
              <p:cNvPr id="68" name="Блок-схема: извлечение 67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3750242" y="2817443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Группа 72"/>
            <p:cNvGrpSpPr/>
            <p:nvPr/>
          </p:nvGrpSpPr>
          <p:grpSpPr>
            <a:xfrm>
              <a:off x="3254640" y="1517072"/>
              <a:ext cx="173686" cy="299700"/>
              <a:chOff x="3750242" y="2817443"/>
              <a:chExt cx="347371" cy="906435"/>
            </a:xfrm>
          </p:grpSpPr>
          <p:sp>
            <p:nvSpPr>
              <p:cNvPr id="74" name="Блок-схема: извлечение 73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3750242" y="2817443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Группа 75"/>
            <p:cNvGrpSpPr/>
            <p:nvPr/>
          </p:nvGrpSpPr>
          <p:grpSpPr>
            <a:xfrm>
              <a:off x="3457710" y="1421838"/>
              <a:ext cx="173686" cy="299700"/>
              <a:chOff x="3750242" y="2817443"/>
              <a:chExt cx="347371" cy="906435"/>
            </a:xfrm>
          </p:grpSpPr>
          <p:sp>
            <p:nvSpPr>
              <p:cNvPr id="77" name="Блок-схема: извлечение 76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3750242" y="2817443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Группа 81"/>
            <p:cNvGrpSpPr/>
            <p:nvPr/>
          </p:nvGrpSpPr>
          <p:grpSpPr>
            <a:xfrm>
              <a:off x="4158718" y="1051967"/>
              <a:ext cx="173686" cy="299700"/>
              <a:chOff x="3750242" y="2817443"/>
              <a:chExt cx="347371" cy="906435"/>
            </a:xfrm>
          </p:grpSpPr>
          <p:sp>
            <p:nvSpPr>
              <p:cNvPr id="83" name="Блок-схема: извлечение 82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3750242" y="2817443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Группа 78"/>
            <p:cNvGrpSpPr/>
            <p:nvPr/>
          </p:nvGrpSpPr>
          <p:grpSpPr>
            <a:xfrm>
              <a:off x="4033774" y="1061492"/>
              <a:ext cx="173686" cy="299700"/>
              <a:chOff x="3750242" y="2817443"/>
              <a:chExt cx="347371" cy="906435"/>
            </a:xfrm>
          </p:grpSpPr>
          <p:sp>
            <p:nvSpPr>
              <p:cNvPr id="80" name="Блок-схема: извлечение 79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3750242" y="2817443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Группа 69"/>
            <p:cNvGrpSpPr/>
            <p:nvPr/>
          </p:nvGrpSpPr>
          <p:grpSpPr>
            <a:xfrm>
              <a:off x="3169679" y="1758514"/>
              <a:ext cx="173686" cy="299700"/>
              <a:chOff x="3750242" y="2817443"/>
              <a:chExt cx="347371" cy="906435"/>
            </a:xfrm>
          </p:grpSpPr>
          <p:sp>
            <p:nvSpPr>
              <p:cNvPr id="71" name="Блок-схема: извлечение 70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3750242" y="2817443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Группа 84"/>
            <p:cNvGrpSpPr/>
            <p:nvPr/>
          </p:nvGrpSpPr>
          <p:grpSpPr>
            <a:xfrm>
              <a:off x="4571738" y="1408401"/>
              <a:ext cx="173686" cy="299700"/>
              <a:chOff x="3750242" y="2817443"/>
              <a:chExt cx="347371" cy="906435"/>
            </a:xfrm>
          </p:grpSpPr>
          <p:sp>
            <p:nvSpPr>
              <p:cNvPr id="86" name="Блок-схема: извлечение 85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7" name="Прямая соединительная линия 86"/>
              <p:cNvCxnSpPr/>
              <p:nvPr/>
            </p:nvCxnSpPr>
            <p:spPr>
              <a:xfrm>
                <a:off x="3750242" y="2817443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Группа 87"/>
            <p:cNvGrpSpPr/>
            <p:nvPr/>
          </p:nvGrpSpPr>
          <p:grpSpPr>
            <a:xfrm>
              <a:off x="7490158" y="1297759"/>
              <a:ext cx="173686" cy="299700"/>
              <a:chOff x="3750242" y="2817443"/>
              <a:chExt cx="347371" cy="906435"/>
            </a:xfrm>
          </p:grpSpPr>
          <p:sp>
            <p:nvSpPr>
              <p:cNvPr id="89" name="Блок-схема: извлечение 88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0" name="Прямая соединительная линия 89"/>
              <p:cNvCxnSpPr/>
              <p:nvPr/>
            </p:nvCxnSpPr>
            <p:spPr>
              <a:xfrm>
                <a:off x="3750242" y="2817443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Группа 90"/>
            <p:cNvGrpSpPr/>
            <p:nvPr/>
          </p:nvGrpSpPr>
          <p:grpSpPr>
            <a:xfrm>
              <a:off x="8066222" y="955323"/>
              <a:ext cx="173686" cy="299700"/>
              <a:chOff x="3750242" y="2817443"/>
              <a:chExt cx="347371" cy="906435"/>
            </a:xfrm>
          </p:grpSpPr>
          <p:sp>
            <p:nvSpPr>
              <p:cNvPr id="92" name="Блок-схема: извлечение 91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3750242" y="2817443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Группа 93"/>
            <p:cNvGrpSpPr/>
            <p:nvPr/>
          </p:nvGrpSpPr>
          <p:grpSpPr>
            <a:xfrm>
              <a:off x="4482568" y="1975599"/>
              <a:ext cx="173686" cy="299700"/>
              <a:chOff x="3750242" y="2817443"/>
              <a:chExt cx="347371" cy="906435"/>
            </a:xfrm>
          </p:grpSpPr>
          <p:sp>
            <p:nvSpPr>
              <p:cNvPr id="95" name="Блок-схема: извлечение 94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3750242" y="2817443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Группа 96"/>
            <p:cNvGrpSpPr/>
            <p:nvPr/>
          </p:nvGrpSpPr>
          <p:grpSpPr>
            <a:xfrm>
              <a:off x="2471678" y="2775978"/>
              <a:ext cx="173686" cy="299700"/>
              <a:chOff x="3750242" y="2817443"/>
              <a:chExt cx="347371" cy="906435"/>
            </a:xfrm>
          </p:grpSpPr>
          <p:sp>
            <p:nvSpPr>
              <p:cNvPr id="98" name="Блок-схема: извлечение 97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3750242" y="2817443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Группа 99"/>
            <p:cNvGrpSpPr/>
            <p:nvPr/>
          </p:nvGrpSpPr>
          <p:grpSpPr>
            <a:xfrm>
              <a:off x="2976943" y="1955139"/>
              <a:ext cx="173686" cy="299700"/>
              <a:chOff x="3750242" y="2759827"/>
              <a:chExt cx="347371" cy="906435"/>
            </a:xfrm>
          </p:grpSpPr>
          <p:sp>
            <p:nvSpPr>
              <p:cNvPr id="101" name="Блок-схема: извлечение 100"/>
              <p:cNvSpPr/>
              <p:nvPr/>
            </p:nvSpPr>
            <p:spPr>
              <a:xfrm rot="5400000">
                <a:off x="3635896" y="2931790"/>
                <a:ext cx="576064" cy="347371"/>
              </a:xfrm>
              <a:prstGeom prst="flowChartExtract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2" name="Прямая соединительная линия 101"/>
              <p:cNvCxnSpPr/>
              <p:nvPr/>
            </p:nvCxnSpPr>
            <p:spPr>
              <a:xfrm>
                <a:off x="3750242" y="2759827"/>
                <a:ext cx="0" cy="90643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Содержимое 2"/>
          <p:cNvSpPr txBox="1">
            <a:spLocks/>
          </p:cNvSpPr>
          <p:nvPr/>
        </p:nvSpPr>
        <p:spPr>
          <a:xfrm>
            <a:off x="2438932" y="3770240"/>
            <a:ext cx="2260045" cy="8826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Рени</a:t>
            </a:r>
            <a:endParaRPr lang="ru-RU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Измаил</a:t>
            </a:r>
          </a:p>
          <a:p>
            <a:pPr algn="just"/>
            <a:r>
              <a:rPr lang="ru-RU" sz="1600" dirty="0" err="1">
                <a:solidFill>
                  <a:schemeClr val="tx2"/>
                </a:solidFill>
                <a:latin typeface="Calibri" panose="020F0502020204030204" pitchFamily="34" charset="0"/>
              </a:rPr>
              <a:t>Усть-Дунайск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just"/>
            <a:endParaRPr lang="ru-RU" sz="1600" dirty="0" smtClean="0">
              <a:solidFill>
                <a:srgbClr val="00478E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Содержимое 2"/>
          <p:cNvSpPr txBox="1">
            <a:spLocks/>
          </p:cNvSpPr>
          <p:nvPr/>
        </p:nvSpPr>
        <p:spPr>
          <a:xfrm>
            <a:off x="4039648" y="3741665"/>
            <a:ext cx="2718217" cy="9744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Белгород-Днестровский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Николаев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Октябрьск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Содержимое 2"/>
          <p:cNvSpPr txBox="1">
            <a:spLocks/>
          </p:cNvSpPr>
          <p:nvPr/>
        </p:nvSpPr>
        <p:spPr>
          <a:xfrm>
            <a:off x="1124330" y="3770239"/>
            <a:ext cx="1557553" cy="9078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Одесса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Ильичевск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Южный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Содержимое 2"/>
          <p:cNvSpPr txBox="1">
            <a:spLocks/>
          </p:cNvSpPr>
          <p:nvPr/>
        </p:nvSpPr>
        <p:spPr>
          <a:xfrm>
            <a:off x="6497538" y="3750523"/>
            <a:ext cx="1425809" cy="9275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Херсон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Скадовск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Бердянск</a:t>
            </a:r>
          </a:p>
        </p:txBody>
      </p:sp>
      <p:sp>
        <p:nvSpPr>
          <p:cNvPr id="110" name="Содержимое 2"/>
          <p:cNvSpPr txBox="1">
            <a:spLocks/>
          </p:cNvSpPr>
          <p:nvPr/>
        </p:nvSpPr>
        <p:spPr>
          <a:xfrm>
            <a:off x="7645102" y="3742143"/>
            <a:ext cx="1566999" cy="33598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2"/>
                </a:solidFill>
                <a:latin typeface="Calibri" panose="020F0502020204030204" pitchFamily="34" charset="0"/>
              </a:rPr>
              <a:t>Мариуполь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ИСПС в морских пунктах пропуска Украины</a:t>
            </a:r>
          </a:p>
        </p:txBody>
      </p:sp>
      <p:sp>
        <p:nvSpPr>
          <p:cNvPr id="11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71997" y="4764757"/>
            <a:ext cx="7144419" cy="360040"/>
          </a:xfrm>
        </p:spPr>
        <p:txBody>
          <a:bodyPr/>
          <a:lstStyle/>
          <a:p>
            <a:pPr algn="l"/>
            <a:r>
              <a:rPr lang="ru-RU" b="1" dirty="0"/>
              <a:t>«Семинар по вопросам межведомственной координации на границе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11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4767264"/>
            <a:ext cx="432048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16</a:t>
            </a:fld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771550"/>
            <a:ext cx="7776864" cy="43719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87623" y="-28089"/>
            <a:ext cx="7920881" cy="707886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Информационная Система Портового Сообщества. </a:t>
            </a:r>
          </a:p>
          <a:p>
            <a:pPr algn="ctr"/>
            <a:r>
              <a:rPr lang="ru-RU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Модуль «Правоохранительные органы».</a:t>
            </a:r>
            <a:endParaRPr lang="ru-RU" sz="2000" b="1" cap="none" spc="0" dirty="0">
              <a:ln w="9525">
                <a:solidFill>
                  <a:srgbClr val="92D05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3" t="27063" r="33572" b="30904"/>
          <a:stretch/>
        </p:blipFill>
        <p:spPr bwMode="auto">
          <a:xfrm>
            <a:off x="1691681" y="828040"/>
            <a:ext cx="6192688" cy="41199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187623" y="-28089"/>
            <a:ext cx="7920881" cy="707886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Информационная Система Портового Сообщества. </a:t>
            </a:r>
          </a:p>
          <a:p>
            <a:pPr algn="ctr"/>
            <a:r>
              <a:rPr lang="ru-RU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Модуль «Правоохранительные органы».</a:t>
            </a:r>
            <a:endParaRPr lang="ru-RU" sz="2000" b="1" cap="none" spc="0" dirty="0">
              <a:ln w="9525">
                <a:solidFill>
                  <a:srgbClr val="92D05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1" b="3214"/>
          <a:stretch/>
        </p:blipFill>
        <p:spPr bwMode="auto">
          <a:xfrm>
            <a:off x="1187624" y="627534"/>
            <a:ext cx="7956376" cy="417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187623" y="-28089"/>
            <a:ext cx="7920881" cy="707886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Информационная Система Портового Сообщества. </a:t>
            </a:r>
          </a:p>
          <a:p>
            <a:pPr algn="ctr"/>
            <a:r>
              <a:rPr lang="ru-RU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Модуль «Правоохранительные органы».</a:t>
            </a:r>
            <a:endParaRPr lang="ru-RU" sz="2000" b="1" cap="none" spc="0" dirty="0">
              <a:ln w="9525">
                <a:solidFill>
                  <a:srgbClr val="92D05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483517"/>
            <a:ext cx="7481265" cy="4032449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/>
              <a:t>	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	«ЕДИНОЕ ОКНО определяется как механизм, позволяющий сторонам, участвующим в торговых и транспортных операциях, представлять стандартизированную информацию и документы с использованием единого пропускного канала в целях выполнения регулирующих требований, касающихся импорта,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экспорта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и транзита»</a:t>
            </a:r>
          </a:p>
          <a:p>
            <a:pPr marL="0" indent="0" algn="just">
              <a:buNone/>
            </a:pPr>
            <a:r>
              <a:rPr lang="ru-RU" sz="1600" dirty="0"/>
              <a:t>	</a:t>
            </a:r>
            <a:r>
              <a:rPr lang="ru-RU" sz="1600" dirty="0" smtClean="0"/>
              <a:t>	</a:t>
            </a:r>
            <a:endParaRPr lang="ru-RU" sz="1600" dirty="0"/>
          </a:p>
          <a:p>
            <a:pPr marL="0" indent="0" algn="just">
              <a:buNone/>
            </a:pPr>
            <a:endParaRPr lang="ru-RU" sz="1600" b="1" dirty="0" smtClean="0"/>
          </a:p>
          <a:p>
            <a:pPr marL="0" indent="0" algn="just">
              <a:buNone/>
            </a:pPr>
            <a:r>
              <a:rPr lang="ru-RU" sz="1600" b="1" dirty="0"/>
              <a:t>	</a:t>
            </a:r>
            <a:r>
              <a:rPr lang="ru-RU" sz="1600" b="1" dirty="0" smtClean="0"/>
              <a:t>	                   </a:t>
            </a:r>
            <a:r>
              <a:rPr lang="ru-RU" sz="2800" b="1" dirty="0" smtClean="0"/>
              <a:t>Рекомендация ЕЭК ООН №33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4767264"/>
            <a:ext cx="226368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2</a:t>
            </a:fld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1"/>
          <p:cNvSpPr txBox="1">
            <a:spLocks/>
          </p:cNvSpPr>
          <p:nvPr/>
        </p:nvSpPr>
        <p:spPr bwMode="auto">
          <a:xfrm>
            <a:off x="1341984" y="4210481"/>
            <a:ext cx="7704856" cy="7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3" y="-28089"/>
            <a:ext cx="7920881" cy="1015663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Информационная Система Портового Сообщества. </a:t>
            </a:r>
          </a:p>
          <a:p>
            <a:pPr algn="ctr"/>
            <a:r>
              <a:rPr lang="ru-RU" sz="2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Модуль «Правоохранительные органы</a:t>
            </a:r>
            <a:r>
              <a:rPr lang="ru-RU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».</a:t>
            </a:r>
            <a:r>
              <a:rPr lang="en-US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Режим «Маркеры».</a:t>
            </a:r>
          </a:p>
          <a:p>
            <a:pPr algn="ctr"/>
            <a:endParaRPr lang="ru-RU" sz="2000" b="1" dirty="0">
              <a:ln w="9525">
                <a:solidFill>
                  <a:srgbClr val="92D05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27534"/>
            <a:ext cx="7848871" cy="45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5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1"/>
          <p:cNvSpPr txBox="1">
            <a:spLocks/>
          </p:cNvSpPr>
          <p:nvPr/>
        </p:nvSpPr>
        <p:spPr bwMode="auto">
          <a:xfrm>
            <a:off x="1341984" y="4210481"/>
            <a:ext cx="7704856" cy="7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3" y="-28089"/>
            <a:ext cx="7920881" cy="707886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Информационная Система Портового Сообщества. </a:t>
            </a:r>
          </a:p>
          <a:p>
            <a:pPr algn="ctr"/>
            <a:r>
              <a:rPr lang="ru-RU" sz="2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Модуль «Правоохранительные органы</a:t>
            </a:r>
            <a:r>
              <a:rPr lang="ru-RU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».</a:t>
            </a:r>
            <a:r>
              <a:rPr lang="en-US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Режим «Маркеры».</a:t>
            </a:r>
            <a:endParaRPr lang="ru-RU" sz="2000" b="1" dirty="0">
              <a:ln w="9525">
                <a:solidFill>
                  <a:srgbClr val="92D05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71550"/>
            <a:ext cx="7956376" cy="43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2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1"/>
          <p:cNvSpPr txBox="1">
            <a:spLocks/>
          </p:cNvSpPr>
          <p:nvPr/>
        </p:nvSpPr>
        <p:spPr bwMode="auto">
          <a:xfrm>
            <a:off x="1341984" y="4210481"/>
            <a:ext cx="7704856" cy="7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3" y="-28089"/>
            <a:ext cx="7920881" cy="707886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Информационная Система Портового Сообщества. </a:t>
            </a:r>
          </a:p>
          <a:p>
            <a:pPr algn="ctr"/>
            <a:r>
              <a:rPr lang="ru-RU" sz="2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Модуль «Правоохранительные органы</a:t>
            </a:r>
            <a:r>
              <a:rPr lang="ru-RU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».</a:t>
            </a:r>
            <a:r>
              <a:rPr lang="en-US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Режим «Поиск».</a:t>
            </a:r>
            <a:endParaRPr lang="ru-RU" sz="2000" b="1" dirty="0">
              <a:ln w="9525">
                <a:solidFill>
                  <a:srgbClr val="92D05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7534"/>
            <a:ext cx="8028384" cy="45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8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1"/>
          <p:cNvSpPr txBox="1">
            <a:spLocks/>
          </p:cNvSpPr>
          <p:nvPr/>
        </p:nvSpPr>
        <p:spPr bwMode="auto">
          <a:xfrm>
            <a:off x="1341984" y="4210481"/>
            <a:ext cx="7704856" cy="7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3" y="-28089"/>
            <a:ext cx="7920881" cy="67710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Информационная Система Портового Сообщества. </a:t>
            </a:r>
          </a:p>
          <a:p>
            <a:pPr algn="ctr"/>
            <a:r>
              <a:rPr lang="ru-RU" sz="19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Модуль «Правоохранительные органы</a:t>
            </a:r>
            <a:r>
              <a:rPr lang="ru-RU" sz="19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».</a:t>
            </a:r>
            <a:r>
              <a:rPr lang="en-US" sz="19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9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Предварительная информация.</a:t>
            </a:r>
            <a:endParaRPr lang="ru-RU" sz="1900" b="1" dirty="0">
              <a:ln w="9525">
                <a:solidFill>
                  <a:srgbClr val="92D05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9543"/>
            <a:ext cx="7956376" cy="444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1203598"/>
            <a:ext cx="7643192" cy="12241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b="1" spc="1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b="1" spc="1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одержимое 1"/>
          <p:cNvSpPr txBox="1">
            <a:spLocks/>
          </p:cNvSpPr>
          <p:nvPr/>
        </p:nvSpPr>
        <p:spPr bwMode="auto">
          <a:xfrm>
            <a:off x="1341984" y="4210481"/>
            <a:ext cx="7704856" cy="71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8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26104" y="926965"/>
            <a:ext cx="7851221" cy="394904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b="1" dirty="0" smtClean="0"/>
              <a:t>Информационная </a:t>
            </a:r>
            <a:r>
              <a:rPr lang="ru-RU" sz="2000" b="1" dirty="0"/>
              <a:t>система портового сообщества</a:t>
            </a:r>
            <a:r>
              <a:rPr lang="ru-RU" sz="2000" dirty="0"/>
              <a:t> </a:t>
            </a:r>
            <a:r>
              <a:rPr lang="ru-RU" sz="2000" dirty="0" smtClean="0"/>
              <a:t>(ИСПС) предназначена </a:t>
            </a:r>
            <a:r>
              <a:rPr lang="ru-RU" sz="2000" dirty="0"/>
              <a:t>для интеграции всех участников транспортного и грузового процессов в порту в единое информационное пространство с возможностью предоставления и доступа к информации, используемой в рамках технологических процессов в порту с применением средств </a:t>
            </a:r>
            <a:r>
              <a:rPr lang="ru-RU" sz="2100" dirty="0"/>
              <a:t>организационной и технической защиты конфиденциальной информации.</a:t>
            </a:r>
            <a:endParaRPr lang="en-US" sz="2100" dirty="0"/>
          </a:p>
          <a:p>
            <a:pPr marL="0" indent="0" algn="just">
              <a:buNone/>
            </a:pPr>
            <a:r>
              <a:rPr lang="ru-RU" sz="2000" b="1" dirty="0" smtClean="0"/>
              <a:t>	Цель </a:t>
            </a:r>
            <a:r>
              <a:rPr lang="ru-RU" sz="2000" b="1" dirty="0"/>
              <a:t>системы </a:t>
            </a:r>
            <a:r>
              <a:rPr lang="ru-RU" sz="2000" dirty="0"/>
              <a:t>– минимизация бумажного документооборота при выполнении технологических операций в порту, оптимизация технологических процессов, сокращение времени на каждой из операций путем предоставления всем участникам транспортного и грузового процесса оперативной,  корректной и легитимной информации.</a:t>
            </a:r>
            <a:endParaRPr lang="en-US" sz="20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7623" y="-104885"/>
            <a:ext cx="7920881" cy="1015663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Информационная Система </a:t>
            </a:r>
          </a:p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Портового Сообщества</a:t>
            </a:r>
            <a:endParaRPr lang="ru-RU" sz="3000" b="1" cap="none" spc="0" dirty="0">
              <a:ln w="9525">
                <a:solidFill>
                  <a:srgbClr val="92D05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167433" y="81266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4767264"/>
            <a:ext cx="226368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3</a:t>
            </a:fld>
            <a:endParaRPr lang="ru-RU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5862811" y="948270"/>
            <a:ext cx="1683664" cy="432111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/>
              <a:t>Построение ЦОД</a:t>
            </a:r>
            <a:endParaRPr lang="en-US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21507" y="880233"/>
            <a:ext cx="3600400" cy="594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35177" y="1697884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35177" y="2317243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Аппаратное обеспечение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ИСПС – направления реализации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4767264"/>
            <a:ext cx="226368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4</a:t>
            </a:fld>
            <a:endParaRPr lang="ru-RU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014808" y="1501384"/>
            <a:ext cx="4973057" cy="3185683"/>
            <a:chOff x="4014808" y="1501384"/>
            <a:chExt cx="4973057" cy="3185683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4014808" y="1501384"/>
              <a:ext cx="4973057" cy="3185683"/>
              <a:chOff x="4021840" y="1493349"/>
              <a:chExt cx="4973057" cy="3185683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4057131" y="1493349"/>
                <a:ext cx="4937766" cy="3185683"/>
                <a:chOff x="-3830" y="671501"/>
                <a:chExt cx="9085948" cy="3571900"/>
              </a:xfrm>
            </p:grpSpPr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0" y="671501"/>
                  <a:ext cx="9082118" cy="35719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0"/>
                <a:lstStyle/>
                <a:p>
                  <a:pPr algn="ctr"/>
                  <a:endParaRPr lang="ru-RU" dirty="0" smtClean="0"/>
                </a:p>
                <a:p>
                  <a:pPr algn="ctr"/>
                  <a:r>
                    <a:rPr lang="ru-RU" dirty="0" smtClean="0"/>
                    <a:t>Зона безопасности </a:t>
                  </a:r>
                  <a:r>
                    <a:rPr lang="en-US" dirty="0" smtClean="0"/>
                    <a:t>3</a:t>
                  </a:r>
                  <a:endParaRPr lang="ru-RU" dirty="0"/>
                </a:p>
              </p:txBody>
            </p:sp>
            <p:sp>
              <p:nvSpPr>
                <p:cNvPr id="34" name="Скругленный прямоугольник 33"/>
                <p:cNvSpPr/>
                <p:nvPr/>
              </p:nvSpPr>
              <p:spPr>
                <a:xfrm>
                  <a:off x="2071670" y="714364"/>
                  <a:ext cx="6858048" cy="3071834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0"/>
                <a:lstStyle/>
                <a:p>
                  <a:pPr algn="ctr"/>
                  <a:r>
                    <a:rPr lang="ru-RU" dirty="0" smtClean="0"/>
                    <a:t>	Зона безопасности </a:t>
                  </a:r>
                  <a:r>
                    <a:rPr lang="en-US" dirty="0" smtClean="0"/>
                    <a:t>2</a:t>
                  </a:r>
                  <a:endParaRPr lang="ru-RU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286249" y="1593386"/>
                  <a:ext cx="57150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VPN</a:t>
                  </a:r>
                  <a:endParaRPr lang="ru-RU" sz="1400" dirty="0"/>
                </a:p>
              </p:txBody>
            </p:sp>
            <p:pic>
              <p:nvPicPr>
                <p:cNvPr id="36" name="Рисунок 35" descr="http://t1.gstatic.com/images?q=tbn:ANd9GcQIFX75ANf4OhHzQdSF33pMuM7PdSu_RhfDrzdJB2V9Q30U85R1yQ"/>
                <p:cNvPicPr/>
                <p:nvPr/>
              </p:nvPicPr>
              <p:blipFill>
                <a:blip r:embed="rId2">
                  <a:clrChange>
                    <a:clrFrom>
                      <a:srgbClr val="FCFDF8"/>
                    </a:clrFrom>
                    <a:clrTo>
                      <a:srgbClr val="FCFDF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071934" y="928678"/>
                  <a:ext cx="1143008" cy="614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Рисунок 36" descr="http://t1.gstatic.com/images?q=tbn:ANd9GcQIFX75ANf4OhHzQdSF33pMuM7PdSu_RhfDrzdJB2V9Q30U85R1yQ"/>
                <p:cNvPicPr/>
                <p:nvPr/>
              </p:nvPicPr>
              <p:blipFill>
                <a:blip r:embed="rId2">
                  <a:clrChange>
                    <a:clrFrom>
                      <a:srgbClr val="FCFDF8"/>
                    </a:clrFrom>
                    <a:clrTo>
                      <a:srgbClr val="FCFDF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071934" y="2314579"/>
                  <a:ext cx="1143008" cy="614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" name="Скругленный прямоугольник 37"/>
                <p:cNvSpPr/>
                <p:nvPr/>
              </p:nvSpPr>
              <p:spPr>
                <a:xfrm>
                  <a:off x="5286380" y="785802"/>
                  <a:ext cx="3571900" cy="2428892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0"/>
                <a:lstStyle/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 smtClean="0">
                    <a:solidFill>
                      <a:srgbClr val="666633"/>
                    </a:solidFill>
                  </a:endParaRPr>
                </a:p>
                <a:p>
                  <a:pPr algn="ctr"/>
                  <a:endParaRPr lang="ru-RU" dirty="0">
                    <a:solidFill>
                      <a:srgbClr val="666633"/>
                    </a:solidFill>
                  </a:endParaRPr>
                </a:p>
                <a:p>
                  <a:r>
                    <a:rPr lang="ru-RU" sz="1200" dirty="0" smtClean="0">
                      <a:solidFill>
                        <a:srgbClr val="666633"/>
                      </a:solidFill>
                    </a:rPr>
                    <a:t>Зона безопасности 1</a:t>
                  </a:r>
                  <a:endParaRPr lang="ru-RU" sz="1200" dirty="0">
                    <a:solidFill>
                      <a:srgbClr val="666633"/>
                    </a:solidFill>
                  </a:endParaRPr>
                </a:p>
              </p:txBody>
            </p:sp>
            <p:pic>
              <p:nvPicPr>
                <p:cNvPr id="39" name="Рисунок 38" descr="http://img.elmir.ua/img/139147/3000/2000/kommutator_hp_procurve_3500yl-24g-pwr_j8692a.jpg"/>
                <p:cNvPicPr/>
                <p:nvPr/>
              </p:nvPicPr>
              <p:blipFill>
                <a:blip r:embed="rId3" cstate="print">
                  <a:clrChange>
                    <a:clrFrom>
                      <a:srgbClr val="FFFFFD"/>
                    </a:clrFrom>
                    <a:clrTo>
                      <a:srgbClr val="FF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29322" y="1000116"/>
                  <a:ext cx="755635" cy="4506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6307140" y="1643058"/>
                  <a:ext cx="1728404" cy="4493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dirty="0" smtClean="0"/>
                    <a:t>Сервер приложений</a:t>
                  </a:r>
                  <a:endParaRPr lang="ru-RU" sz="1000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929584" y="1700357"/>
                  <a:ext cx="1000133" cy="276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000" dirty="0" smtClean="0"/>
                    <a:t>СУБД</a:t>
                  </a:r>
                  <a:endParaRPr lang="ru-RU" sz="1000" dirty="0"/>
                </a:p>
              </p:txBody>
            </p:sp>
            <p:pic>
              <p:nvPicPr>
                <p:cNvPr id="42" name="Рисунок 41" descr="http://t1.gstatic.com/images?q=tbn:ANd9GcQIFX75ANf4OhHzQdSF33pMuM7PdSu_RhfDrzdJB2V9Q30U85R1yQ"/>
                <p:cNvPicPr/>
                <p:nvPr/>
              </p:nvPicPr>
              <p:blipFill>
                <a:blip r:embed="rId2">
                  <a:clrChange>
                    <a:clrFrom>
                      <a:srgbClr val="FCFDF8"/>
                    </a:clrFrom>
                    <a:clrTo>
                      <a:srgbClr val="FCFDF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715140" y="928678"/>
                  <a:ext cx="871102" cy="621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Рисунок 42" descr="http://t1.gstatic.com/images?q=tbn:ANd9GcQIFX75ANf4OhHzQdSF33pMuM7PdSu_RhfDrzdJB2V9Q30U85R1yQ"/>
                <p:cNvPicPr/>
                <p:nvPr/>
              </p:nvPicPr>
              <p:blipFill>
                <a:blip r:embed="rId2">
                  <a:clrChange>
                    <a:clrFrom>
                      <a:srgbClr val="FCFDF8"/>
                    </a:clrFrom>
                    <a:clrTo>
                      <a:srgbClr val="FCFDF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725224" y="928678"/>
                  <a:ext cx="871102" cy="621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Рисунок 43" descr="http://img.elmir.ua/img/139147/3000/2000/kommutator_hp_procurve_3500yl-24g-pwr_j8692a.jpg"/>
                <p:cNvPicPr/>
                <p:nvPr/>
              </p:nvPicPr>
              <p:blipFill>
                <a:blip r:embed="rId3" cstate="print">
                  <a:clrChange>
                    <a:clrFrom>
                      <a:srgbClr val="FFFFFD"/>
                    </a:clrFrom>
                    <a:clrTo>
                      <a:srgbClr val="FFFFF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929322" y="2406851"/>
                  <a:ext cx="755635" cy="4506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Рисунок 44" descr="http://t1.gstatic.com/images?q=tbn:ANd9GcQIFX75ANf4OhHzQdSF33pMuM7PdSu_RhfDrzdJB2V9Q30U85R1yQ"/>
                <p:cNvPicPr/>
                <p:nvPr/>
              </p:nvPicPr>
              <p:blipFill>
                <a:blip r:embed="rId2">
                  <a:clrChange>
                    <a:clrFrom>
                      <a:srgbClr val="FCFDF8"/>
                    </a:clrFrom>
                    <a:clrTo>
                      <a:srgbClr val="FCFDF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58016" y="2214562"/>
                  <a:ext cx="871102" cy="621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Рисунок 45" descr="http://t1.gstatic.com/images?q=tbn:ANd9GcQIFX75ANf4OhHzQdSF33pMuM7PdSu_RhfDrzdJB2V9Q30U85R1yQ"/>
                <p:cNvPicPr/>
                <p:nvPr/>
              </p:nvPicPr>
              <p:blipFill>
                <a:blip r:embed="rId2">
                  <a:clrChange>
                    <a:clrFrom>
                      <a:srgbClr val="FCFDF8"/>
                    </a:clrFrom>
                    <a:clrTo>
                      <a:srgbClr val="FCFDF8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7725224" y="2192537"/>
                  <a:ext cx="871102" cy="6210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7" name="Прямая соединительная линия 46"/>
                <p:cNvCxnSpPr>
                  <a:stCxn id="36" idx="3"/>
                  <a:endCxn id="39" idx="1"/>
                </p:cNvCxnSpPr>
                <p:nvPr/>
              </p:nvCxnSpPr>
              <p:spPr>
                <a:xfrm flipV="1">
                  <a:off x="5214942" y="1225443"/>
                  <a:ext cx="714380" cy="10417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>
                  <a:stCxn id="37" idx="3"/>
                  <a:endCxn id="44" idx="1"/>
                </p:cNvCxnSpPr>
                <p:nvPr/>
              </p:nvCxnSpPr>
              <p:spPr>
                <a:xfrm>
                  <a:off x="5214942" y="2621761"/>
                  <a:ext cx="714380" cy="10417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>
                  <a:stCxn id="37" idx="3"/>
                  <a:endCxn id="39" idx="1"/>
                </p:cNvCxnSpPr>
                <p:nvPr/>
              </p:nvCxnSpPr>
              <p:spPr>
                <a:xfrm flipV="1">
                  <a:off x="5214942" y="1225443"/>
                  <a:ext cx="714380" cy="1396318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>
                  <a:stCxn id="36" idx="3"/>
                  <a:endCxn id="44" idx="1"/>
                </p:cNvCxnSpPr>
                <p:nvPr/>
              </p:nvCxnSpPr>
              <p:spPr>
                <a:xfrm>
                  <a:off x="5214942" y="1235860"/>
                  <a:ext cx="714380" cy="1396318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Прямая соединительная линия 50"/>
                <p:cNvCxnSpPr>
                  <a:stCxn id="60" idx="3"/>
                  <a:endCxn id="36" idx="1"/>
                </p:cNvCxnSpPr>
                <p:nvPr/>
              </p:nvCxnSpPr>
              <p:spPr>
                <a:xfrm flipV="1">
                  <a:off x="3929058" y="1235860"/>
                  <a:ext cx="142876" cy="657231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>
                  <a:stCxn id="60" idx="3"/>
                  <a:endCxn id="37" idx="1"/>
                </p:cNvCxnSpPr>
                <p:nvPr/>
              </p:nvCxnSpPr>
              <p:spPr>
                <a:xfrm>
                  <a:off x="3929058" y="1893091"/>
                  <a:ext cx="142876" cy="72867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>
                <a:xfrm>
                  <a:off x="1571604" y="1866896"/>
                  <a:ext cx="1143008" cy="1588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>
                  <a:stCxn id="62" idx="1"/>
                  <a:endCxn id="36" idx="1"/>
                </p:cNvCxnSpPr>
                <p:nvPr/>
              </p:nvCxnSpPr>
              <p:spPr>
                <a:xfrm rot="10800000" flipH="1">
                  <a:off x="2601918" y="1235861"/>
                  <a:ext cx="1470015" cy="2057407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>
                  <a:stCxn id="63" idx="1"/>
                  <a:endCxn id="37" idx="1"/>
                </p:cNvCxnSpPr>
                <p:nvPr/>
              </p:nvCxnSpPr>
              <p:spPr>
                <a:xfrm rot="10800000" flipH="1">
                  <a:off x="3101984" y="2621761"/>
                  <a:ext cx="969949" cy="671506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>
                  <a:endCxn id="37" idx="1"/>
                </p:cNvCxnSpPr>
                <p:nvPr/>
              </p:nvCxnSpPr>
              <p:spPr>
                <a:xfrm rot="5400000" flipH="1" flipV="1">
                  <a:off x="3525435" y="2811071"/>
                  <a:ext cx="735809" cy="357190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>
                  <a:stCxn id="64" idx="1"/>
                  <a:endCxn id="66" idx="1"/>
                </p:cNvCxnSpPr>
                <p:nvPr/>
              </p:nvCxnSpPr>
              <p:spPr>
                <a:xfrm flipV="1">
                  <a:off x="428596" y="2142515"/>
                  <a:ext cx="518779" cy="1507943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>
                  <a:endCxn id="66" idx="1"/>
                </p:cNvCxnSpPr>
                <p:nvPr/>
              </p:nvCxnSpPr>
              <p:spPr>
                <a:xfrm flipV="1">
                  <a:off x="924869" y="2142515"/>
                  <a:ext cx="22506" cy="1500811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>
                  <a:endCxn id="66" idx="1"/>
                </p:cNvCxnSpPr>
                <p:nvPr/>
              </p:nvCxnSpPr>
              <p:spPr>
                <a:xfrm flipH="1" flipV="1">
                  <a:off x="947375" y="2142515"/>
                  <a:ext cx="477567" cy="1429371"/>
                </a:xfrm>
                <a:prstGeom prst="line">
                  <a:avLst/>
                </a:prstGeom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pic>
              <p:nvPicPr>
                <p:cNvPr id="60" name="Рисунок 59" descr="http://www.technocity.ru/upload/iblock/9d9/z0000035563.jpg"/>
                <p:cNvPicPr/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643174" y="1714496"/>
                  <a:ext cx="1285884" cy="357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1" name="Рисунок 60" descr="http://images04.olx.com.ua/ui/11/04/11/1301136881_181170311_1----HP-Pavilion-dv6809wm-.jpg"/>
                <p:cNvPicPr/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101853" y="2928942"/>
                  <a:ext cx="1041387" cy="728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" name="Рисунок 61" descr="http://images04.olx.com.ua/ui/11/04/11/1301136881_181170311_1----HP-Pavilion-dv6809wm-.jpg"/>
                <p:cNvPicPr/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601919" y="2928942"/>
                  <a:ext cx="1041387" cy="728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3" name="Рисунок 62" descr="http://images04.olx.com.ua/ui/11/04/11/1301136881_181170311_1----HP-Pavilion-dv6809wm-.jpg"/>
                <p:cNvPicPr/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101985" y="2928942"/>
                  <a:ext cx="1041387" cy="728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4" name="Рисунок 63" descr="http://images04.olx.com.ua/ui/11/04/11/1301136881_181170311_1----HP-Pavilion-dv6809wm-.jpg"/>
                <p:cNvPicPr/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28596" y="3286132"/>
                  <a:ext cx="1041387" cy="728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5" name="Рисунок 64" descr="http://images04.olx.com.ua/ui/11/04/11/1301136881_181170311_1----HP-Pavilion-dv6809wm-.jpg"/>
                <p:cNvPicPr/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57192" y="3286132"/>
                  <a:ext cx="1041387" cy="728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6" name="Облако 65"/>
                <p:cNvSpPr/>
                <p:nvPr/>
              </p:nvSpPr>
              <p:spPr>
                <a:xfrm>
                  <a:off x="-3830" y="1571620"/>
                  <a:ext cx="1902409" cy="571504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Internet</a:t>
                  </a:r>
                  <a:endParaRPr lang="ru-RU" dirty="0"/>
                </a:p>
              </p:txBody>
            </p:sp>
          </p:grpSp>
          <p:pic>
            <p:nvPicPr>
              <p:cNvPr id="74" name="Рисунок 73" descr="http://images04.olx.com.ua/ui/11/04/11/1301136881_181170311_1----HP-Pavilion-dv6809wm-.jpg"/>
              <p:cNvPicPr/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21840" y="3809262"/>
                <a:ext cx="541019" cy="648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6520022" y="4002300"/>
              <a:ext cx="1841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Зона безопасности 2</a:t>
              </a:r>
              <a:endParaRPr lang="ru-RU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181429" y="4321341"/>
              <a:ext cx="1841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Зона безопасности 3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41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973021" y="843495"/>
            <a:ext cx="3801023" cy="3672472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Calibri" panose="020F0502020204030204" pitchFamily="34" charset="0"/>
              </a:rPr>
              <a:t>Проектирование и разработка формата программного обеспечения.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237087" y="2870485"/>
            <a:ext cx="2714644" cy="4780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4679032" y="1965970"/>
            <a:ext cx="4123587" cy="1904750"/>
            <a:chOff x="4679032" y="1851670"/>
            <a:chExt cx="4123587" cy="190475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529610" y="1880215"/>
              <a:ext cx="1273009" cy="18762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Сервер ИСПС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679032" y="1851670"/>
              <a:ext cx="1800200" cy="8706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Клиентский модуль ИСПС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79032" y="2885802"/>
              <a:ext cx="1800200" cy="87061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ИС клиента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B2B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Прямая со стрелкой 5"/>
            <p:cNvCxnSpPr>
              <a:stCxn id="3" idx="3"/>
            </p:cNvCxnSpPr>
            <p:nvPr/>
          </p:nvCxnSpPr>
          <p:spPr>
            <a:xfrm>
              <a:off x="6479232" y="2286979"/>
              <a:ext cx="105682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479232" y="3321111"/>
              <a:ext cx="105682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6803750" y="1881083"/>
              <a:ext cx="360040" cy="176496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Минус 63"/>
            <p:cNvSpPr/>
            <p:nvPr/>
          </p:nvSpPr>
          <p:spPr>
            <a:xfrm>
              <a:off x="6803750" y="2712763"/>
              <a:ext cx="360040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Минус 33"/>
            <p:cNvSpPr/>
            <p:nvPr/>
          </p:nvSpPr>
          <p:spPr>
            <a:xfrm>
              <a:off x="6808575" y="2799267"/>
              <a:ext cx="360040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ИСПС – направления реализации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4767264"/>
            <a:ext cx="226368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5</a:t>
            </a:fld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21507" y="880233"/>
            <a:ext cx="3600400" cy="594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35177" y="1697884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35177" y="2317243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Аппаратное обеспечение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4973021" y="843495"/>
            <a:ext cx="3991467" cy="2042307"/>
          </a:xfrm>
          <a:ln>
            <a:noFill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/>
              <a:t>Система прошла </a:t>
            </a:r>
            <a:r>
              <a:rPr lang="ru-RU" sz="1600" b="1" dirty="0"/>
              <a:t>экспертизу </a:t>
            </a:r>
            <a:r>
              <a:rPr lang="ru-RU" sz="1600" b="1" dirty="0" err="1"/>
              <a:t>Госспецсвязи</a:t>
            </a:r>
            <a:r>
              <a:rPr lang="ru-RU" sz="1600" b="1" dirty="0"/>
              <a:t> Украины и получила позитивное экспертное заключение на комплексную систему защиты </a:t>
            </a:r>
            <a:r>
              <a:rPr lang="ru-RU" sz="1600" b="1" dirty="0" smtClean="0"/>
              <a:t>информации (КСЗИ) </a:t>
            </a:r>
            <a:r>
              <a:rPr lang="ru-RU" sz="1600" b="1" dirty="0"/>
              <a:t>для систем класса АС-3, в которых обрабатывается конфиденциальная информация, не содержащая </a:t>
            </a:r>
            <a:r>
              <a:rPr lang="ru-RU" sz="1600" b="1" dirty="0" smtClean="0"/>
              <a:t>государственную тайну</a:t>
            </a:r>
            <a:r>
              <a:rPr lang="ru-RU" sz="1600" dirty="0" smtClean="0">
                <a:latin typeface="Calibri" panose="020F0502020204030204" pitchFamily="34" charset="0"/>
              </a:rPr>
              <a:t>.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62264" y="3507854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КСЗИ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3"/>
          <a:srcRect l="3746" t="13315"/>
          <a:stretch/>
        </p:blipFill>
        <p:spPr>
          <a:xfrm>
            <a:off x="4162425" y="3019424"/>
            <a:ext cx="4957564" cy="1315001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ИСПС – направления реализации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1" y="4767264"/>
            <a:ext cx="432049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6</a:t>
            </a:fld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7087" y="2870485"/>
            <a:ext cx="2714644" cy="4780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21507" y="880233"/>
            <a:ext cx="3600400" cy="5940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Техника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35177" y="1697884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35177" y="2317243"/>
            <a:ext cx="2714644" cy="405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Аппаратное обеспечение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Взаимодействие между участниками</a:t>
            </a: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4767264"/>
            <a:ext cx="432048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7</a:t>
            </a:fld>
            <a:endParaRPr lang="ru-RU" b="1" dirty="0">
              <a:solidFill>
                <a:srgbClr val="92D050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83764344"/>
              </p:ext>
            </p:extLst>
          </p:nvPr>
        </p:nvGraphicFramePr>
        <p:xfrm>
          <a:off x="1064196" y="641214"/>
          <a:ext cx="7920881" cy="42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296319" y="3729212"/>
            <a:ext cx="153235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12 организаций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00039" y="1695630"/>
            <a:ext cx="1708692" cy="3340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713</a:t>
            </a:r>
            <a:r>
              <a:rPr lang="ru-RU" sz="1400" dirty="0" smtClean="0"/>
              <a:t> организаций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37710" y="4515966"/>
            <a:ext cx="159370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1</a:t>
            </a:r>
            <a:r>
              <a:rPr lang="en-US" sz="1400" dirty="0" smtClean="0"/>
              <a:t>91</a:t>
            </a:r>
            <a:r>
              <a:rPr lang="ru-RU" sz="1400" dirty="0" smtClean="0"/>
              <a:t> организации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47664" y="771550"/>
            <a:ext cx="3024335" cy="41132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Администрации 13 морских портов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483983"/>
            <a:ext cx="2304256" cy="242329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900" dirty="0" smtClean="0"/>
              <a:t>ГФС - Таможенные посты в портах и департамент в </a:t>
            </a:r>
            <a:r>
              <a:rPr lang="ru-RU" sz="900" dirty="0" err="1" smtClean="0"/>
              <a:t>г.Киев</a:t>
            </a:r>
            <a:endParaRPr lang="ru-RU" sz="9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900" dirty="0" smtClean="0"/>
              <a:t>Пограничные отряды в пунктах пропуска</a:t>
            </a:r>
            <a:endParaRPr lang="ru-RU" sz="9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900" dirty="0"/>
              <a:t>Главное управление Государственной санитарно-эпидемиологической службы на водном транспорте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900" dirty="0" smtClean="0"/>
              <a:t>Государственная </a:t>
            </a:r>
            <a:r>
              <a:rPr lang="ru-RU" sz="900" dirty="0"/>
              <a:t>экологическая инспекция Северо-Западного региона Черного моря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900" dirty="0"/>
              <a:t>Одесская региональная служба государственного ветеринарно-санитарного контроля и </a:t>
            </a:r>
            <a:r>
              <a:rPr lang="ru-RU" sz="900" dirty="0" smtClean="0"/>
              <a:t>надзора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900" dirty="0" smtClean="0"/>
              <a:t>Государственная </a:t>
            </a:r>
            <a:r>
              <a:rPr lang="ru-RU" sz="900" dirty="0"/>
              <a:t>фитосанитарная инспекция Одесской области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67910" y="3363837"/>
            <a:ext cx="1593700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/>
              <a:t>Автомобильные и «</a:t>
            </a:r>
            <a:r>
              <a:rPr lang="ru-RU" sz="1200" dirty="0" err="1" smtClean="0"/>
              <a:t>Укрзализныця</a:t>
            </a:r>
            <a:r>
              <a:rPr lang="ru-RU" sz="1200" dirty="0" smtClean="0"/>
              <a:t>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905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Технологические цепочки</a:t>
            </a: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4767264"/>
            <a:ext cx="432048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8</a:t>
            </a:fld>
            <a:endParaRPr lang="ru-RU" b="1" dirty="0">
              <a:solidFill>
                <a:srgbClr val="92D050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214710" y="701882"/>
            <a:ext cx="7893794" cy="4102116"/>
            <a:chOff x="323528" y="1421322"/>
            <a:chExt cx="8568952" cy="4464496"/>
          </a:xfrm>
        </p:grpSpPr>
        <p:graphicFrame>
          <p:nvGraphicFramePr>
            <p:cNvPr id="27" name="Схема 26"/>
            <p:cNvGraphicFramePr/>
            <p:nvPr>
              <p:extLst>
                <p:ext uri="{D42A27DB-BD31-4B8C-83A1-F6EECF244321}">
                  <p14:modId xmlns:p14="http://schemas.microsoft.com/office/powerpoint/2010/main" val="3085317011"/>
                </p:ext>
              </p:extLst>
            </p:nvPr>
          </p:nvGraphicFramePr>
          <p:xfrm>
            <a:off x="323528" y="1421322"/>
            <a:ext cx="8568952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8" name="Стрелка влево 27"/>
            <p:cNvSpPr/>
            <p:nvPr/>
          </p:nvSpPr>
          <p:spPr>
            <a:xfrm>
              <a:off x="1547664" y="391799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7070768" y="4644698"/>
              <a:ext cx="627001" cy="647462"/>
              <a:chOff x="3367625" y="4649528"/>
              <a:chExt cx="627001" cy="647462"/>
            </a:xfrm>
          </p:grpSpPr>
          <p:sp>
            <p:nvSpPr>
              <p:cNvPr id="45" name="Стрелка влево 44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Стрелка влево 45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5220072" y="4660293"/>
              <a:ext cx="627001" cy="647462"/>
              <a:chOff x="3367625" y="4649528"/>
              <a:chExt cx="627001" cy="647462"/>
            </a:xfrm>
          </p:grpSpPr>
          <p:sp>
            <p:nvSpPr>
              <p:cNvPr id="43" name="Стрелка влево 42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Стрелка влево 43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3374743" y="4673738"/>
              <a:ext cx="627001" cy="647462"/>
              <a:chOff x="3367625" y="4649528"/>
              <a:chExt cx="627001" cy="647462"/>
            </a:xfrm>
          </p:grpSpPr>
          <p:sp>
            <p:nvSpPr>
              <p:cNvPr id="41" name="Стрелка влево 40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Стрелка влево 41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Стрелка влево 31"/>
            <p:cNvSpPr/>
            <p:nvPr/>
          </p:nvSpPr>
          <p:spPr>
            <a:xfrm>
              <a:off x="7062222" y="276747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лево 32"/>
            <p:cNvSpPr/>
            <p:nvPr/>
          </p:nvSpPr>
          <p:spPr>
            <a:xfrm>
              <a:off x="5220072" y="2797258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лево 33"/>
            <p:cNvSpPr/>
            <p:nvPr/>
          </p:nvSpPr>
          <p:spPr>
            <a:xfrm>
              <a:off x="3374744" y="2780522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743" y="2065486"/>
              <a:ext cx="597307" cy="36985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317" y="2032960"/>
              <a:ext cx="597307" cy="369852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222" y="2060042"/>
              <a:ext cx="597307" cy="369852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382" y="4227646"/>
              <a:ext cx="571809" cy="429297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164" y="4215401"/>
              <a:ext cx="571809" cy="42929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271" y="4196638"/>
              <a:ext cx="571809" cy="429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71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92779" y="627534"/>
            <a:ext cx="7481265" cy="396044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171997" y="1006247"/>
            <a:ext cx="7602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67433" y="641214"/>
            <a:ext cx="797656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187623" y="47278"/>
            <a:ext cx="7920881" cy="553998"/>
          </a:xfrm>
          <a:prstGeom prst="rect">
            <a:avLst/>
          </a:prstGeom>
          <a:noFill/>
          <a:ln w="0" cmpd="sng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9525">
                  <a:solidFill>
                    <a:srgbClr val="92D05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Документальный контроль до прихода судна</a:t>
            </a:r>
          </a:p>
        </p:txBody>
      </p:sp>
      <p:sp>
        <p:nvSpPr>
          <p:cNvPr id="2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4767264"/>
            <a:ext cx="432048" cy="273844"/>
          </a:xfrm>
        </p:spPr>
        <p:txBody>
          <a:bodyPr/>
          <a:lstStyle/>
          <a:p>
            <a:fld id="{BDE75C1F-4EFC-4C82-945C-82A03759C1B0}" type="slidenum">
              <a:rPr lang="ru-RU" b="1" smtClean="0">
                <a:solidFill>
                  <a:srgbClr val="92D050"/>
                </a:solidFill>
              </a:rPr>
              <a:pPr/>
              <a:t>9</a:t>
            </a:fld>
            <a:endParaRPr lang="ru-RU" b="1" dirty="0">
              <a:solidFill>
                <a:srgbClr val="92D050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180289" y="671180"/>
            <a:ext cx="4130729" cy="2160240"/>
            <a:chOff x="323528" y="1421322"/>
            <a:chExt cx="8568952" cy="4464496"/>
          </a:xfrm>
        </p:grpSpPr>
        <p:graphicFrame>
          <p:nvGraphicFramePr>
            <p:cNvPr id="48" name="Схема 47"/>
            <p:cNvGraphicFramePr/>
            <p:nvPr>
              <p:extLst>
                <p:ext uri="{D42A27DB-BD31-4B8C-83A1-F6EECF244321}">
                  <p14:modId xmlns:p14="http://schemas.microsoft.com/office/powerpoint/2010/main" val="2097967638"/>
                </p:ext>
              </p:extLst>
            </p:nvPr>
          </p:nvGraphicFramePr>
          <p:xfrm>
            <a:off x="323528" y="1421322"/>
            <a:ext cx="8568952" cy="44644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9" name="Стрелка влево 48"/>
            <p:cNvSpPr/>
            <p:nvPr/>
          </p:nvSpPr>
          <p:spPr>
            <a:xfrm>
              <a:off x="1547664" y="391799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7070768" y="4644698"/>
              <a:ext cx="627001" cy="647462"/>
              <a:chOff x="3367625" y="4649528"/>
              <a:chExt cx="627001" cy="647462"/>
            </a:xfrm>
          </p:grpSpPr>
          <p:sp>
            <p:nvSpPr>
              <p:cNvPr id="66" name="Стрелка влево 65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Стрелка влево 66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5220072" y="4660293"/>
              <a:ext cx="627001" cy="647462"/>
              <a:chOff x="3367625" y="4649528"/>
              <a:chExt cx="627001" cy="647462"/>
            </a:xfrm>
          </p:grpSpPr>
          <p:sp>
            <p:nvSpPr>
              <p:cNvPr id="64" name="Стрелка влево 63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Стрелка влево 64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374743" y="4673738"/>
              <a:ext cx="627001" cy="647462"/>
              <a:chOff x="3367625" y="4649528"/>
              <a:chExt cx="627001" cy="647462"/>
            </a:xfrm>
          </p:grpSpPr>
          <p:sp>
            <p:nvSpPr>
              <p:cNvPr id="62" name="Стрелка влево 61"/>
              <p:cNvSpPr/>
              <p:nvPr/>
            </p:nvSpPr>
            <p:spPr>
              <a:xfrm>
                <a:off x="3367625" y="4987339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Стрелка влево 62"/>
              <p:cNvSpPr/>
              <p:nvPr/>
            </p:nvSpPr>
            <p:spPr>
              <a:xfrm rot="10800000">
                <a:off x="3384718" y="4649528"/>
                <a:ext cx="609908" cy="309651"/>
              </a:xfrm>
              <a:prstGeom prst="lef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Стрелка влево 52"/>
            <p:cNvSpPr/>
            <p:nvPr/>
          </p:nvSpPr>
          <p:spPr>
            <a:xfrm>
              <a:off x="7062222" y="2767475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 влево 53"/>
            <p:cNvSpPr/>
            <p:nvPr/>
          </p:nvSpPr>
          <p:spPr>
            <a:xfrm>
              <a:off x="5220072" y="2797258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Стрелка влево 54"/>
            <p:cNvSpPr/>
            <p:nvPr/>
          </p:nvSpPr>
          <p:spPr>
            <a:xfrm>
              <a:off x="3374744" y="2780522"/>
              <a:ext cx="609908" cy="309651"/>
            </a:xfrm>
            <a:prstGeom prst="lef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743" y="2065486"/>
              <a:ext cx="597307" cy="369852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317" y="2032960"/>
              <a:ext cx="597307" cy="369852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222" y="2060042"/>
              <a:ext cx="597307" cy="369852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382" y="4227646"/>
              <a:ext cx="571809" cy="429297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164" y="4215401"/>
              <a:ext cx="571809" cy="429297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271" y="4196638"/>
              <a:ext cx="571809" cy="429297"/>
            </a:xfrm>
            <a:prstGeom prst="rect">
              <a:avLst/>
            </a:prstGeom>
          </p:spPr>
        </p:pic>
      </p:grpSp>
      <p:sp>
        <p:nvSpPr>
          <p:cNvPr id="68" name="Овал 67"/>
          <p:cNvSpPr/>
          <p:nvPr/>
        </p:nvSpPr>
        <p:spPr>
          <a:xfrm>
            <a:off x="1560206" y="1411870"/>
            <a:ext cx="810997" cy="52728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1171997" y="3098019"/>
            <a:ext cx="3701746" cy="1192518"/>
            <a:chOff x="0" y="-17812"/>
            <a:chExt cx="7620860" cy="3887391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0" y="1"/>
              <a:ext cx="7620859" cy="370230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Скругленный прямоугольник 4"/>
            <p:cNvSpPr/>
            <p:nvPr/>
          </p:nvSpPr>
          <p:spPr>
            <a:xfrm>
              <a:off x="120794" y="-17812"/>
              <a:ext cx="7500066" cy="3887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r>
                <a:rPr lang="ru-RU" sz="2200" b="1" dirty="0" smtClean="0"/>
                <a:t>Участники оформления: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500" b="1" dirty="0" smtClean="0"/>
                <a:t>Морские агенты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500" b="1" dirty="0" smtClean="0"/>
                <a:t>ГП «АМПУ» (порты)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ru-RU" sz="1500" b="1" dirty="0" smtClean="0"/>
                <a:t>Все контролирующие органы</a:t>
              </a:r>
              <a:endParaRPr lang="ru-RU" sz="1500" b="1" dirty="0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359492" y="601276"/>
            <a:ext cx="3784507" cy="4542224"/>
            <a:chOff x="0" y="120794"/>
            <a:chExt cx="7913144" cy="3882618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0" y="175668"/>
              <a:ext cx="7913144" cy="3570466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/>
            <p:nvPr/>
          </p:nvSpPr>
          <p:spPr>
            <a:xfrm>
              <a:off x="155526" y="120794"/>
              <a:ext cx="7671555" cy="38826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1"/>
                  </a:solidFill>
                </a:rPr>
                <a:t>Документы:</a:t>
              </a:r>
              <a:endParaRPr lang="en-US" sz="2200" b="1" kern="1200" dirty="0" smtClean="0">
                <a:solidFill>
                  <a:schemeClr val="tx1"/>
                </a:solidFill>
              </a:endParaRPr>
            </a:p>
            <a:p>
              <a:pPr lvl="0" algn="l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445224" y="857216"/>
            <a:ext cx="3591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Відомості про наявність (відсутність) на борту судна небезпечних товарів, зброї, боєприпасів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Відомості про наявність (відсутність) на борту судна товарів, ввезення яких заборонено або обмежено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Вантажний маніфест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Декларація про вантаж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Декларація про особисті речі команди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Декларація про суднові припаси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Загальна (генеральна) декларація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Копія міжнародного ветеринарного сертифікату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Маніфест небезпечних вантажів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Морська санітарна декларації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Список пасажирів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smtClean="0"/>
              <a:t>Суднова роль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uk-UA" sz="1400" dirty="0" smtClean="0"/>
              <a:t>   Суднове санітарне свідоцтво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38101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9918</TotalTime>
  <Words>855</Words>
  <Application>Microsoft Office PowerPoint</Application>
  <PresentationFormat>Экран (16:9)</PresentationFormat>
  <Paragraphs>310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Информационная Система Портового Сообщества.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Этапность работ</dc:title>
  <dc:creator>Olegka</dc:creator>
  <cp:lastModifiedBy>Ройзіна Галіна Олександрівна</cp:lastModifiedBy>
  <cp:revision>535</cp:revision>
  <dcterms:created xsi:type="dcterms:W3CDTF">2012-10-05T05:31:10Z</dcterms:created>
  <dcterms:modified xsi:type="dcterms:W3CDTF">2016-12-08T08:07:13Z</dcterms:modified>
</cp:coreProperties>
</file>